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72" r:id="rId4"/>
  </p:sldMasterIdLst>
  <p:notesMasterIdLst>
    <p:notesMasterId r:id="rId46"/>
  </p:notesMasterIdLst>
  <p:handoutMasterIdLst>
    <p:handoutMasterId r:id="rId47"/>
  </p:handoutMasterIdLst>
  <p:sldIdLst>
    <p:sldId id="256" r:id="rId5"/>
    <p:sldId id="261" r:id="rId6"/>
    <p:sldId id="262" r:id="rId7"/>
    <p:sldId id="263" r:id="rId8"/>
    <p:sldId id="264" r:id="rId9"/>
    <p:sldId id="265" r:id="rId10"/>
    <p:sldId id="266" r:id="rId11"/>
    <p:sldId id="267" r:id="rId12"/>
    <p:sldId id="274" r:id="rId13"/>
    <p:sldId id="268" r:id="rId14"/>
    <p:sldId id="269" r:id="rId15"/>
    <p:sldId id="270" r:id="rId16"/>
    <p:sldId id="271" r:id="rId17"/>
    <p:sldId id="272" r:id="rId18"/>
    <p:sldId id="278" r:id="rId19"/>
    <p:sldId id="275" r:id="rId20"/>
    <p:sldId id="279" r:id="rId21"/>
    <p:sldId id="280" r:id="rId22"/>
    <p:sldId id="281" r:id="rId23"/>
    <p:sldId id="273" r:id="rId24"/>
    <p:sldId id="290" r:id="rId25"/>
    <p:sldId id="291" r:id="rId26"/>
    <p:sldId id="282" r:id="rId27"/>
    <p:sldId id="283" r:id="rId28"/>
    <p:sldId id="284" r:id="rId29"/>
    <p:sldId id="285" r:id="rId30"/>
    <p:sldId id="286" r:id="rId31"/>
    <p:sldId id="287" r:id="rId32"/>
    <p:sldId id="288" r:id="rId33"/>
    <p:sldId id="289" r:id="rId34"/>
    <p:sldId id="295" r:id="rId35"/>
    <p:sldId id="296" r:id="rId36"/>
    <p:sldId id="297" r:id="rId37"/>
    <p:sldId id="299" r:id="rId38"/>
    <p:sldId id="298" r:id="rId39"/>
    <p:sldId id="300" r:id="rId40"/>
    <p:sldId id="292" r:id="rId41"/>
    <p:sldId id="293" r:id="rId42"/>
    <p:sldId id="294" r:id="rId43"/>
    <p:sldId id="277" r:id="rId44"/>
    <p:sldId id="260" r:id="rId4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5D8764D-B953-4536-AE32-A664436BB88A}" v="5" dt="2020-06-19T08:30:23.402"/>
    <p1510:client id="{17F8A6E6-6F4E-474E-AFC5-4F697C9EC67A}" v="431" dt="2020-07-01T09:46:46.996"/>
    <p1510:client id="{A2578EC1-54F2-4C14-8AF7-C09042848930}" v="2078" dt="2020-06-18T23:46:31.356"/>
    <p1510:client id="{B7BE0A18-F564-4E0D-A9E8-2236A12B6A9F}" v="181" dt="2020-07-02T07:59:53.344"/>
    <p1510:client id="{D1EDA049-2E44-425A-B84B-2E9A4800452D}" v="521" dt="2020-06-19T00:21:50.579"/>
    <p1510:client id="{F9587E3F-1C60-4983-A7C7-54CA1C99832D}" v="197" dt="2020-06-30T22:12:20.75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48" autoAdjust="0"/>
  </p:normalViewPr>
  <p:slideViewPr>
    <p:cSldViewPr snapToGrid="0">
      <p:cViewPr varScale="1">
        <p:scale>
          <a:sx n="69" d="100"/>
          <a:sy n="69" d="100"/>
        </p:scale>
        <p:origin x="-768" y="-102"/>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68" d="100"/>
          <a:sy n="68" d="100"/>
        </p:scale>
        <p:origin x="3288" y="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handoutMaster" Target="handoutMasters/handoutMaster1.xml"/><Relationship Id="rId50"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notesMaster" Target="notesMasters/notesMaster1.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diagrams/_rels/data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rawing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colors1.xml><?xml version="1.0" encoding="utf-8"?>
<dgm:colorsDef xmlns:dgm="http://schemas.openxmlformats.org/drawingml/2006/diagram" xmlns:a="http://schemas.openxmlformats.org/drawingml/2006/main" uniqueId="urn:microsoft.com/office/officeart/2018/5/colors/Iconchunking_neutralbg_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a:alpha val="0"/>
      </a:schemeClr>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D9C16A6-8C48-4165-8DAF-8C957C12A8FA}" type="doc">
      <dgm:prSet loTypeId="urn:microsoft.com/office/officeart/2018/2/layout/IconLabelList" loCatId="icon" qsTypeId="urn:microsoft.com/office/officeart/2005/8/quickstyle/simple1" qsCatId="simple" csTypeId="urn:microsoft.com/office/officeart/2018/5/colors/Iconchunking_neutralbg_accent2_2" csCatId="accent2" phldr="1"/>
      <dgm:spPr/>
    </dgm:pt>
    <dgm:pt modelId="{701D68F5-42F8-47BC-8FED-84C50F595DF0}">
      <dgm:prSet phldrT="[Text]" phldr="0"/>
      <dgm:spPr/>
      <dgm:t>
        <a:bodyPr/>
        <a:lstStyle/>
        <a:p>
          <a:r>
            <a:rPr lang="en-ZA" b="0" i="0" u="none" strike="noStrike" cap="none" baseline="0" noProof="0" dirty="0">
              <a:solidFill>
                <a:srgbClr val="010000"/>
              </a:solidFill>
              <a:latin typeface="Gill Sans MT"/>
            </a:rPr>
            <a:t>Easy</a:t>
          </a:r>
        </a:p>
      </dgm:t>
    </dgm:pt>
    <dgm:pt modelId="{9617668C-C38C-4017-8DDF-37855B15D110}" type="parTrans" cxnId="{C4BA385D-31ED-40EF-A5D6-98DFBA64E71A}">
      <dgm:prSet/>
      <dgm:spPr/>
      <dgm:t>
        <a:bodyPr/>
        <a:lstStyle/>
        <a:p>
          <a:endParaRPr lang="en-US"/>
        </a:p>
      </dgm:t>
    </dgm:pt>
    <dgm:pt modelId="{0C95B389-AC0C-4055-9AA3-38815EFC8B0A}" type="sibTrans" cxnId="{C4BA385D-31ED-40EF-A5D6-98DFBA64E71A}">
      <dgm:prSet/>
      <dgm:spPr/>
      <dgm:t>
        <a:bodyPr/>
        <a:lstStyle/>
        <a:p>
          <a:endParaRPr lang="en-US"/>
        </a:p>
      </dgm:t>
    </dgm:pt>
    <dgm:pt modelId="{91A66877-AC1C-46D9-BF2C-6024B638DEA9}">
      <dgm:prSet phldrT="[Text]" phldr="0"/>
      <dgm:spPr/>
      <dgm:t>
        <a:bodyPr/>
        <a:lstStyle/>
        <a:p>
          <a:r>
            <a:rPr lang="en-US" dirty="0">
              <a:latin typeface="Gill Sans MT" panose="020B0502020104020203"/>
            </a:rPr>
            <a:t>Automate</a:t>
          </a:r>
          <a:endParaRPr lang="en-US" dirty="0"/>
        </a:p>
      </dgm:t>
    </dgm:pt>
    <dgm:pt modelId="{913FED05-DF41-48A7-B1F8-81937A468EF9}" type="parTrans" cxnId="{7F0DAB6F-9257-4F2D-B31A-3418F73F6952}">
      <dgm:prSet/>
      <dgm:spPr/>
      <dgm:t>
        <a:bodyPr/>
        <a:lstStyle/>
        <a:p>
          <a:endParaRPr lang="en-US"/>
        </a:p>
      </dgm:t>
    </dgm:pt>
    <dgm:pt modelId="{BFCE4A28-C381-46FF-935A-B11534EF7D87}" type="sibTrans" cxnId="{7F0DAB6F-9257-4F2D-B31A-3418F73F6952}">
      <dgm:prSet/>
      <dgm:spPr/>
      <dgm:t>
        <a:bodyPr/>
        <a:lstStyle/>
        <a:p>
          <a:endParaRPr lang="en-US"/>
        </a:p>
      </dgm:t>
    </dgm:pt>
    <dgm:pt modelId="{76CC3289-2662-43F0-A3C6-BA04A135F08C}">
      <dgm:prSet phldrT="[Text]"/>
      <dgm:spPr/>
      <dgm:t>
        <a:bodyPr/>
        <a:lstStyle/>
        <a:p>
          <a:r>
            <a:rPr lang="en-US" dirty="0"/>
            <a:t>Link</a:t>
          </a:r>
        </a:p>
      </dgm:t>
    </dgm:pt>
    <dgm:pt modelId="{D46DB4DA-1442-4ECE-89FE-BBB1E3489E3D}" type="parTrans" cxnId="{0400886E-8A1A-44C2-95A7-DB0EF4911494}">
      <dgm:prSet/>
      <dgm:spPr/>
      <dgm:t>
        <a:bodyPr/>
        <a:lstStyle/>
        <a:p>
          <a:endParaRPr lang="en-US"/>
        </a:p>
      </dgm:t>
    </dgm:pt>
    <dgm:pt modelId="{FA28C9D6-476E-43CD-BA23-D6D990FD78D0}" type="sibTrans" cxnId="{0400886E-8A1A-44C2-95A7-DB0EF4911494}">
      <dgm:prSet/>
      <dgm:spPr/>
      <dgm:t>
        <a:bodyPr/>
        <a:lstStyle/>
        <a:p>
          <a:endParaRPr lang="en-US"/>
        </a:p>
      </dgm:t>
    </dgm:pt>
    <dgm:pt modelId="{8994D886-A75F-411A-A9D7-D31991FF12BD}" type="pres">
      <dgm:prSet presAssocID="{7D9C16A6-8C48-4165-8DAF-8C957C12A8FA}" presName="root" presStyleCnt="0">
        <dgm:presLayoutVars>
          <dgm:dir/>
          <dgm:resizeHandles val="exact"/>
        </dgm:presLayoutVars>
      </dgm:prSet>
      <dgm:spPr/>
    </dgm:pt>
    <dgm:pt modelId="{E1DBA6D5-BD14-4CD2-A0CC-80F867FEFA81}" type="pres">
      <dgm:prSet presAssocID="{701D68F5-42F8-47BC-8FED-84C50F595DF0}" presName="compNode" presStyleCnt="0"/>
      <dgm:spPr/>
    </dgm:pt>
    <dgm:pt modelId="{19A8DC21-3E65-409D-AD53-DA51BB9198A0}" type="pres">
      <dgm:prSet presAssocID="{701D68F5-42F8-47BC-8FED-84C50F595DF0}" presName="iconRect" presStyleLbl="node1" presStyleIdx="0" presStyleCnt="3" custScaleX="157625" custScaleY="157625"/>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Network"/>
        </a:ext>
      </dgm:extLst>
    </dgm:pt>
    <dgm:pt modelId="{B9F90A48-FF94-4C94-A587-0190406F6FD3}" type="pres">
      <dgm:prSet presAssocID="{701D68F5-42F8-47BC-8FED-84C50F595DF0}" presName="spaceRect" presStyleCnt="0"/>
      <dgm:spPr/>
    </dgm:pt>
    <dgm:pt modelId="{A99B5DD6-89E9-4537-B415-4205CEB9323A}" type="pres">
      <dgm:prSet presAssocID="{701D68F5-42F8-47BC-8FED-84C50F595DF0}" presName="textRect" presStyleLbl="revTx" presStyleIdx="0" presStyleCnt="3">
        <dgm:presLayoutVars>
          <dgm:chMax val="1"/>
          <dgm:chPref val="1"/>
        </dgm:presLayoutVars>
      </dgm:prSet>
      <dgm:spPr/>
    </dgm:pt>
    <dgm:pt modelId="{8B391436-B9B0-45BD-A57F-792D6376D868}" type="pres">
      <dgm:prSet presAssocID="{0C95B389-AC0C-4055-9AA3-38815EFC8B0A}" presName="sibTrans" presStyleCnt="0"/>
      <dgm:spPr/>
    </dgm:pt>
    <dgm:pt modelId="{95872155-C45D-46D3-874C-D838089A06F8}" type="pres">
      <dgm:prSet presAssocID="{91A66877-AC1C-46D9-BF2C-6024B638DEA9}" presName="compNode" presStyleCnt="0"/>
      <dgm:spPr/>
    </dgm:pt>
    <dgm:pt modelId="{CE9DF0E8-B0DE-4E1E-9FF4-6006AD8428DB}" type="pres">
      <dgm:prSet presAssocID="{91A66877-AC1C-46D9-BF2C-6024B638DEA9}" presName="iconRect" presStyleLbl="node1" presStyleIdx="1" presStyleCnt="3" custScaleX="157625" custScaleY="15762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atellite"/>
        </a:ext>
      </dgm:extLst>
    </dgm:pt>
    <dgm:pt modelId="{AA0423A1-55B2-45E9-BFE7-3FBE5BDA65ED}" type="pres">
      <dgm:prSet presAssocID="{91A66877-AC1C-46D9-BF2C-6024B638DEA9}" presName="spaceRect" presStyleCnt="0"/>
      <dgm:spPr/>
    </dgm:pt>
    <dgm:pt modelId="{55120873-6F5C-4053-8EAD-6287A7F1097E}" type="pres">
      <dgm:prSet presAssocID="{91A66877-AC1C-46D9-BF2C-6024B638DEA9}" presName="textRect" presStyleLbl="revTx" presStyleIdx="1" presStyleCnt="3">
        <dgm:presLayoutVars>
          <dgm:chMax val="1"/>
          <dgm:chPref val="1"/>
        </dgm:presLayoutVars>
      </dgm:prSet>
      <dgm:spPr/>
    </dgm:pt>
    <dgm:pt modelId="{F679C986-30E4-4F0A-A3A6-CAE528BFED76}" type="pres">
      <dgm:prSet presAssocID="{BFCE4A28-C381-46FF-935A-B11534EF7D87}" presName="sibTrans" presStyleCnt="0"/>
      <dgm:spPr/>
    </dgm:pt>
    <dgm:pt modelId="{2EC2FDE3-8908-45C7-A3FD-EB370213FE69}" type="pres">
      <dgm:prSet presAssocID="{76CC3289-2662-43F0-A3C6-BA04A135F08C}" presName="compNode" presStyleCnt="0"/>
      <dgm:spPr/>
    </dgm:pt>
    <dgm:pt modelId="{6DB1FE51-13D0-4A38-AD6E-48D4371A1AF3}" type="pres">
      <dgm:prSet presAssocID="{76CC3289-2662-43F0-A3C6-BA04A135F08C}" presName="iconRect" presStyleLbl="node1" presStyleIdx="2" presStyleCnt="3" custScaleX="157625" custScaleY="15762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Link"/>
        </a:ext>
      </dgm:extLst>
    </dgm:pt>
    <dgm:pt modelId="{0928538A-05CC-4A79-BD5D-92F985D1EEE5}" type="pres">
      <dgm:prSet presAssocID="{76CC3289-2662-43F0-A3C6-BA04A135F08C}" presName="spaceRect" presStyleCnt="0"/>
      <dgm:spPr/>
    </dgm:pt>
    <dgm:pt modelId="{133097FC-B1F8-4953-B0AB-E8E73D968D1C}" type="pres">
      <dgm:prSet presAssocID="{76CC3289-2662-43F0-A3C6-BA04A135F08C}" presName="textRect" presStyleLbl="revTx" presStyleIdx="2" presStyleCnt="3">
        <dgm:presLayoutVars>
          <dgm:chMax val="1"/>
          <dgm:chPref val="1"/>
        </dgm:presLayoutVars>
      </dgm:prSet>
      <dgm:spPr/>
    </dgm:pt>
  </dgm:ptLst>
  <dgm:cxnLst>
    <dgm:cxn modelId="{1B8CB22C-9648-419B-97E9-4AA6C3555723}" type="presOf" srcId="{701D68F5-42F8-47BC-8FED-84C50F595DF0}" destId="{A99B5DD6-89E9-4537-B415-4205CEB9323A}" srcOrd="0" destOrd="0" presId="urn:microsoft.com/office/officeart/2018/2/layout/IconLabelList"/>
    <dgm:cxn modelId="{C4BA385D-31ED-40EF-A5D6-98DFBA64E71A}" srcId="{7D9C16A6-8C48-4165-8DAF-8C957C12A8FA}" destId="{701D68F5-42F8-47BC-8FED-84C50F595DF0}" srcOrd="0" destOrd="0" parTransId="{9617668C-C38C-4017-8DDF-37855B15D110}" sibTransId="{0C95B389-AC0C-4055-9AA3-38815EFC8B0A}"/>
    <dgm:cxn modelId="{5574CC64-4BF2-43BE-BABC-6DF1E58A4C74}" type="presOf" srcId="{7D9C16A6-8C48-4165-8DAF-8C957C12A8FA}" destId="{8994D886-A75F-411A-A9D7-D31991FF12BD}" srcOrd="0" destOrd="0" presId="urn:microsoft.com/office/officeart/2018/2/layout/IconLabelList"/>
    <dgm:cxn modelId="{0400886E-8A1A-44C2-95A7-DB0EF4911494}" srcId="{7D9C16A6-8C48-4165-8DAF-8C957C12A8FA}" destId="{76CC3289-2662-43F0-A3C6-BA04A135F08C}" srcOrd="2" destOrd="0" parTransId="{D46DB4DA-1442-4ECE-89FE-BBB1E3489E3D}" sibTransId="{FA28C9D6-476E-43CD-BA23-D6D990FD78D0}"/>
    <dgm:cxn modelId="{7F0DAB6F-9257-4F2D-B31A-3418F73F6952}" srcId="{7D9C16A6-8C48-4165-8DAF-8C957C12A8FA}" destId="{91A66877-AC1C-46D9-BF2C-6024B638DEA9}" srcOrd="1" destOrd="0" parTransId="{913FED05-DF41-48A7-B1F8-81937A468EF9}" sibTransId="{BFCE4A28-C381-46FF-935A-B11534EF7D87}"/>
    <dgm:cxn modelId="{EC5C6E85-C523-4B60-976B-342F12E3A6CB}" type="presOf" srcId="{91A66877-AC1C-46D9-BF2C-6024B638DEA9}" destId="{55120873-6F5C-4053-8EAD-6287A7F1097E}" srcOrd="0" destOrd="0" presId="urn:microsoft.com/office/officeart/2018/2/layout/IconLabelList"/>
    <dgm:cxn modelId="{6E31C6AB-C9E6-448F-A8CC-566A63619D4D}" type="presOf" srcId="{76CC3289-2662-43F0-A3C6-BA04A135F08C}" destId="{133097FC-B1F8-4953-B0AB-E8E73D968D1C}" srcOrd="0" destOrd="0" presId="urn:microsoft.com/office/officeart/2018/2/layout/IconLabelList"/>
    <dgm:cxn modelId="{2AD6E781-3ED2-484E-B438-73386D2C583D}" type="presParOf" srcId="{8994D886-A75F-411A-A9D7-D31991FF12BD}" destId="{E1DBA6D5-BD14-4CD2-A0CC-80F867FEFA81}" srcOrd="0" destOrd="0" presId="urn:microsoft.com/office/officeart/2018/2/layout/IconLabelList"/>
    <dgm:cxn modelId="{10B2B212-528C-471D-ABD0-D66ED992B833}" type="presParOf" srcId="{E1DBA6D5-BD14-4CD2-A0CC-80F867FEFA81}" destId="{19A8DC21-3E65-409D-AD53-DA51BB9198A0}" srcOrd="0" destOrd="0" presId="urn:microsoft.com/office/officeart/2018/2/layout/IconLabelList"/>
    <dgm:cxn modelId="{2A8FB3D0-F98B-4F5A-BACA-4315E38776FB}" type="presParOf" srcId="{E1DBA6D5-BD14-4CD2-A0CC-80F867FEFA81}" destId="{B9F90A48-FF94-4C94-A587-0190406F6FD3}" srcOrd="1" destOrd="0" presId="urn:microsoft.com/office/officeart/2018/2/layout/IconLabelList"/>
    <dgm:cxn modelId="{95FEF629-9884-451C-89B4-41B897ABE3D6}" type="presParOf" srcId="{E1DBA6D5-BD14-4CD2-A0CC-80F867FEFA81}" destId="{A99B5DD6-89E9-4537-B415-4205CEB9323A}" srcOrd="2" destOrd="0" presId="urn:microsoft.com/office/officeart/2018/2/layout/IconLabelList"/>
    <dgm:cxn modelId="{0FE6827F-DE80-4F8A-8E9D-7F88C0F7EF29}" type="presParOf" srcId="{8994D886-A75F-411A-A9D7-D31991FF12BD}" destId="{8B391436-B9B0-45BD-A57F-792D6376D868}" srcOrd="1" destOrd="0" presId="urn:microsoft.com/office/officeart/2018/2/layout/IconLabelList"/>
    <dgm:cxn modelId="{4857BE3A-D518-473D-AC79-7B9BF18B9824}" type="presParOf" srcId="{8994D886-A75F-411A-A9D7-D31991FF12BD}" destId="{95872155-C45D-46D3-874C-D838089A06F8}" srcOrd="2" destOrd="0" presId="urn:microsoft.com/office/officeart/2018/2/layout/IconLabelList"/>
    <dgm:cxn modelId="{B4B325C4-81F2-4B3E-8CBF-4532B0BFA343}" type="presParOf" srcId="{95872155-C45D-46D3-874C-D838089A06F8}" destId="{CE9DF0E8-B0DE-4E1E-9FF4-6006AD8428DB}" srcOrd="0" destOrd="0" presId="urn:microsoft.com/office/officeart/2018/2/layout/IconLabelList"/>
    <dgm:cxn modelId="{0AE6D335-6E55-47E1-BAD8-0368620AB8F6}" type="presParOf" srcId="{95872155-C45D-46D3-874C-D838089A06F8}" destId="{AA0423A1-55B2-45E9-BFE7-3FBE5BDA65ED}" srcOrd="1" destOrd="0" presId="urn:microsoft.com/office/officeart/2018/2/layout/IconLabelList"/>
    <dgm:cxn modelId="{AFEE8CCD-97FE-4EFA-A584-DF6AFDAD2B20}" type="presParOf" srcId="{95872155-C45D-46D3-874C-D838089A06F8}" destId="{55120873-6F5C-4053-8EAD-6287A7F1097E}" srcOrd="2" destOrd="0" presId="urn:microsoft.com/office/officeart/2018/2/layout/IconLabelList"/>
    <dgm:cxn modelId="{26649F18-C204-4047-8300-905486AB3755}" type="presParOf" srcId="{8994D886-A75F-411A-A9D7-D31991FF12BD}" destId="{F679C986-30E4-4F0A-A3A6-CAE528BFED76}" srcOrd="3" destOrd="0" presId="urn:microsoft.com/office/officeart/2018/2/layout/IconLabelList"/>
    <dgm:cxn modelId="{898D629F-DA37-435F-A0B2-0617605D711A}" type="presParOf" srcId="{8994D886-A75F-411A-A9D7-D31991FF12BD}" destId="{2EC2FDE3-8908-45C7-A3FD-EB370213FE69}" srcOrd="4" destOrd="0" presId="urn:microsoft.com/office/officeart/2018/2/layout/IconLabelList"/>
    <dgm:cxn modelId="{2BDADB1C-15B1-4763-9B35-3792147F8F87}" type="presParOf" srcId="{2EC2FDE3-8908-45C7-A3FD-EB370213FE69}" destId="{6DB1FE51-13D0-4A38-AD6E-48D4371A1AF3}" srcOrd="0" destOrd="0" presId="urn:microsoft.com/office/officeart/2018/2/layout/IconLabelList"/>
    <dgm:cxn modelId="{F692F1E6-C6EC-4391-8432-EB6C34194240}" type="presParOf" srcId="{2EC2FDE3-8908-45C7-A3FD-EB370213FE69}" destId="{0928538A-05CC-4A79-BD5D-92F985D1EEE5}" srcOrd="1" destOrd="0" presId="urn:microsoft.com/office/officeart/2018/2/layout/IconLabelList"/>
    <dgm:cxn modelId="{0E6AF6C4-A4E5-4234-9E16-F9F2334264CD}" type="presParOf" srcId="{2EC2FDE3-8908-45C7-A3FD-EB370213FE69}" destId="{133097FC-B1F8-4953-B0AB-E8E73D968D1C}"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F6F35ACB-B3CF-46F4-9954-3318A523B922}" type="doc">
      <dgm:prSet loTypeId="urn:microsoft.com/office/officeart/2005/8/layout/vList2" loCatId="list" qsTypeId="urn:microsoft.com/office/officeart/2005/8/quickstyle/simple2" qsCatId="simple" csTypeId="urn:microsoft.com/office/officeart/2005/8/colors/colorful1#1" csCatId="colorful" phldr="1"/>
      <dgm:spPr/>
      <dgm:t>
        <a:bodyPr/>
        <a:lstStyle/>
        <a:p>
          <a:endParaRPr lang="en-US"/>
        </a:p>
      </dgm:t>
    </dgm:pt>
    <dgm:pt modelId="{DC2DD1B7-AAE9-4DBE-96B1-EADC0D7E3918}">
      <dgm:prSet/>
      <dgm:spPr/>
      <dgm:t>
        <a:bodyPr/>
        <a:lstStyle/>
        <a:p>
          <a:r>
            <a:rPr lang="en-US"/>
            <a:t>The objective of this project is to</a:t>
          </a:r>
        </a:p>
      </dgm:t>
    </dgm:pt>
    <dgm:pt modelId="{CF3599D4-2ABE-46CA-88AB-4DE64015AB7E}" type="parTrans" cxnId="{342559AF-EB67-4868-8F5E-5A61331F3DD6}">
      <dgm:prSet/>
      <dgm:spPr/>
      <dgm:t>
        <a:bodyPr/>
        <a:lstStyle/>
        <a:p>
          <a:endParaRPr lang="en-US"/>
        </a:p>
      </dgm:t>
    </dgm:pt>
    <dgm:pt modelId="{AC61C898-16EE-4452-BF10-4BA1E41FD7CE}" type="sibTrans" cxnId="{342559AF-EB67-4868-8F5E-5A61331F3DD6}">
      <dgm:prSet/>
      <dgm:spPr/>
      <dgm:t>
        <a:bodyPr/>
        <a:lstStyle/>
        <a:p>
          <a:endParaRPr lang="en-US"/>
        </a:p>
      </dgm:t>
    </dgm:pt>
    <dgm:pt modelId="{B042C97C-B565-4424-B4FB-84C6E10370DE}">
      <dgm:prSet/>
      <dgm:spPr/>
      <dgm:t>
        <a:bodyPr/>
        <a:lstStyle/>
        <a:p>
          <a:r>
            <a:rPr lang="en-US" dirty="0"/>
            <a:t>1. Automate the manual task of humans. </a:t>
          </a:r>
        </a:p>
      </dgm:t>
    </dgm:pt>
    <dgm:pt modelId="{E8AEEF5B-205B-4070-BF40-7909966CB9BD}" type="parTrans" cxnId="{560CA349-275E-4808-92C3-BF464489F30E}">
      <dgm:prSet/>
      <dgm:spPr/>
      <dgm:t>
        <a:bodyPr/>
        <a:lstStyle/>
        <a:p>
          <a:endParaRPr lang="en-US"/>
        </a:p>
      </dgm:t>
    </dgm:pt>
    <dgm:pt modelId="{71D0A397-F397-43AC-B93E-1B8934408459}" type="sibTrans" cxnId="{560CA349-275E-4808-92C3-BF464489F30E}">
      <dgm:prSet/>
      <dgm:spPr/>
      <dgm:t>
        <a:bodyPr/>
        <a:lstStyle/>
        <a:p>
          <a:endParaRPr lang="en-US"/>
        </a:p>
      </dgm:t>
    </dgm:pt>
    <dgm:pt modelId="{7300C048-439A-49CA-B75B-F9F1D8FF56A6}">
      <dgm:prSet/>
      <dgm:spPr/>
      <dgm:t>
        <a:bodyPr/>
        <a:lstStyle/>
        <a:p>
          <a:r>
            <a:rPr lang="en-US" dirty="0"/>
            <a:t>2. Automatically browse through different E-commerce sites and scrap the required data from them.</a:t>
          </a:r>
        </a:p>
      </dgm:t>
    </dgm:pt>
    <dgm:pt modelId="{582CFA2C-8EFA-45B8-B610-954BE5A0D5A1}" type="parTrans" cxnId="{A64279E3-0F3C-4279-8920-87C7764F7909}">
      <dgm:prSet/>
      <dgm:spPr/>
      <dgm:t>
        <a:bodyPr/>
        <a:lstStyle/>
        <a:p>
          <a:endParaRPr lang="en-US"/>
        </a:p>
      </dgm:t>
    </dgm:pt>
    <dgm:pt modelId="{F55118E3-785B-45C3-A456-130A4C21B023}" type="sibTrans" cxnId="{A64279E3-0F3C-4279-8920-87C7764F7909}">
      <dgm:prSet/>
      <dgm:spPr/>
      <dgm:t>
        <a:bodyPr/>
        <a:lstStyle/>
        <a:p>
          <a:endParaRPr lang="en-US"/>
        </a:p>
      </dgm:t>
    </dgm:pt>
    <dgm:pt modelId="{506F90B6-D50D-49AA-B7D2-F5B8EF1D4714}">
      <dgm:prSet/>
      <dgm:spPr/>
      <dgm:t>
        <a:bodyPr/>
        <a:lstStyle/>
        <a:p>
          <a:pPr rtl="0"/>
          <a:r>
            <a:rPr lang="en-US" dirty="0"/>
            <a:t>3</a:t>
          </a:r>
          <a:r>
            <a:rPr lang="en-US" dirty="0">
              <a:latin typeface="Gill Sans MT" panose="020B0502020104020203"/>
            </a:rPr>
            <a:t>. Make a documentation of  that scrapped data.</a:t>
          </a:r>
          <a:endParaRPr lang="en-US" dirty="0"/>
        </a:p>
      </dgm:t>
    </dgm:pt>
    <dgm:pt modelId="{C7401817-B050-4C5B-90EE-3D4055FBFB92}" type="parTrans" cxnId="{CFDEC03D-32C6-4429-BEE9-CF6E5B725CC7}">
      <dgm:prSet/>
      <dgm:spPr/>
      <dgm:t>
        <a:bodyPr/>
        <a:lstStyle/>
        <a:p>
          <a:endParaRPr lang="en-US"/>
        </a:p>
      </dgm:t>
    </dgm:pt>
    <dgm:pt modelId="{E5077793-CFDC-42F2-9E67-1EB506D9C981}" type="sibTrans" cxnId="{CFDEC03D-32C6-4429-BEE9-CF6E5B725CC7}">
      <dgm:prSet/>
      <dgm:spPr/>
      <dgm:t>
        <a:bodyPr/>
        <a:lstStyle/>
        <a:p>
          <a:endParaRPr lang="en-US"/>
        </a:p>
      </dgm:t>
    </dgm:pt>
    <dgm:pt modelId="{93ED66FC-9AF3-4411-86A0-DCEA357EA9AD}">
      <dgm:prSet/>
      <dgm:spPr/>
      <dgm:t>
        <a:bodyPr/>
        <a:lstStyle/>
        <a:p>
          <a:r>
            <a:rPr lang="en-US" dirty="0"/>
            <a:t>4. Sort that data and extract the best deal out of it.  </a:t>
          </a:r>
        </a:p>
      </dgm:t>
    </dgm:pt>
    <dgm:pt modelId="{CA54897F-9B58-4910-AFCE-AB8869F0536A}" type="parTrans" cxnId="{F2D90AA6-D756-4ABD-B159-52D6C199E394}">
      <dgm:prSet/>
      <dgm:spPr/>
      <dgm:t>
        <a:bodyPr/>
        <a:lstStyle/>
        <a:p>
          <a:endParaRPr lang="en-US"/>
        </a:p>
      </dgm:t>
    </dgm:pt>
    <dgm:pt modelId="{5A0F1D8E-D731-4A33-9F1E-75ADC0D17143}" type="sibTrans" cxnId="{F2D90AA6-D756-4ABD-B159-52D6C199E394}">
      <dgm:prSet/>
      <dgm:spPr/>
      <dgm:t>
        <a:bodyPr/>
        <a:lstStyle/>
        <a:p>
          <a:endParaRPr lang="en-US"/>
        </a:p>
      </dgm:t>
    </dgm:pt>
    <dgm:pt modelId="{3878A2C9-6796-495C-B55E-28D3ACB0AA51}">
      <dgm:prSet/>
      <dgm:spPr/>
      <dgm:t>
        <a:bodyPr/>
        <a:lstStyle/>
        <a:p>
          <a:pPr rtl="0"/>
          <a:r>
            <a:rPr lang="en-US" dirty="0"/>
            <a:t>5. Notify the user about that deal by sending a mail containing the details of the product and link to payment.</a:t>
          </a:r>
          <a:endParaRPr lang="en-US" dirty="0">
            <a:latin typeface="Gill Sans MT" panose="020B0502020104020203"/>
          </a:endParaRPr>
        </a:p>
      </dgm:t>
    </dgm:pt>
    <dgm:pt modelId="{6EF6B5F5-60D0-42D4-9E01-0AADFB63A075}" type="parTrans" cxnId="{6AE6EB05-B88D-48EC-864D-507037E5531B}">
      <dgm:prSet/>
      <dgm:spPr/>
      <dgm:t>
        <a:bodyPr/>
        <a:lstStyle/>
        <a:p>
          <a:endParaRPr lang="en-US"/>
        </a:p>
      </dgm:t>
    </dgm:pt>
    <dgm:pt modelId="{F50A40C8-B323-4306-A662-B5D8F74EBA05}" type="sibTrans" cxnId="{6AE6EB05-B88D-48EC-864D-507037E5531B}">
      <dgm:prSet/>
      <dgm:spPr/>
      <dgm:t>
        <a:bodyPr/>
        <a:lstStyle/>
        <a:p>
          <a:endParaRPr lang="en-US"/>
        </a:p>
      </dgm:t>
    </dgm:pt>
    <dgm:pt modelId="{0EE4BD62-9A1C-4CF3-8215-C5E647A20285}" type="pres">
      <dgm:prSet presAssocID="{F6F35ACB-B3CF-46F4-9954-3318A523B922}" presName="linear" presStyleCnt="0">
        <dgm:presLayoutVars>
          <dgm:animLvl val="lvl"/>
          <dgm:resizeHandles val="exact"/>
        </dgm:presLayoutVars>
      </dgm:prSet>
      <dgm:spPr/>
    </dgm:pt>
    <dgm:pt modelId="{E7480CC8-A455-4886-A8AB-1FF24B47B20B}" type="pres">
      <dgm:prSet presAssocID="{DC2DD1B7-AAE9-4DBE-96B1-EADC0D7E3918}" presName="parentText" presStyleLbl="node1" presStyleIdx="0" presStyleCnt="6">
        <dgm:presLayoutVars>
          <dgm:chMax val="0"/>
          <dgm:bulletEnabled val="1"/>
        </dgm:presLayoutVars>
      </dgm:prSet>
      <dgm:spPr/>
    </dgm:pt>
    <dgm:pt modelId="{D909B010-B515-4688-BCA3-A7403FB6AA5C}" type="pres">
      <dgm:prSet presAssocID="{AC61C898-16EE-4452-BF10-4BA1E41FD7CE}" presName="spacer" presStyleCnt="0"/>
      <dgm:spPr/>
    </dgm:pt>
    <dgm:pt modelId="{B73C0B45-7CBF-459E-93E0-A90CA1B64E88}" type="pres">
      <dgm:prSet presAssocID="{B042C97C-B565-4424-B4FB-84C6E10370DE}" presName="parentText" presStyleLbl="node1" presStyleIdx="1" presStyleCnt="6">
        <dgm:presLayoutVars>
          <dgm:chMax val="0"/>
          <dgm:bulletEnabled val="1"/>
        </dgm:presLayoutVars>
      </dgm:prSet>
      <dgm:spPr/>
    </dgm:pt>
    <dgm:pt modelId="{5B30575C-2E98-4FF2-A239-726AF5F8A50B}" type="pres">
      <dgm:prSet presAssocID="{71D0A397-F397-43AC-B93E-1B8934408459}" presName="spacer" presStyleCnt="0"/>
      <dgm:spPr/>
    </dgm:pt>
    <dgm:pt modelId="{9D0AE30D-D7F9-4D60-8664-6A7A526539DC}" type="pres">
      <dgm:prSet presAssocID="{7300C048-439A-49CA-B75B-F9F1D8FF56A6}" presName="parentText" presStyleLbl="node1" presStyleIdx="2" presStyleCnt="6">
        <dgm:presLayoutVars>
          <dgm:chMax val="0"/>
          <dgm:bulletEnabled val="1"/>
        </dgm:presLayoutVars>
      </dgm:prSet>
      <dgm:spPr/>
    </dgm:pt>
    <dgm:pt modelId="{2372D08D-B2C1-4B29-9B81-15902741BF47}" type="pres">
      <dgm:prSet presAssocID="{F55118E3-785B-45C3-A456-130A4C21B023}" presName="spacer" presStyleCnt="0"/>
      <dgm:spPr/>
    </dgm:pt>
    <dgm:pt modelId="{0CFD58A4-0D8F-4446-B355-F32313027615}" type="pres">
      <dgm:prSet presAssocID="{506F90B6-D50D-49AA-B7D2-F5B8EF1D4714}" presName="parentText" presStyleLbl="node1" presStyleIdx="3" presStyleCnt="6">
        <dgm:presLayoutVars>
          <dgm:chMax val="0"/>
          <dgm:bulletEnabled val="1"/>
        </dgm:presLayoutVars>
      </dgm:prSet>
      <dgm:spPr/>
    </dgm:pt>
    <dgm:pt modelId="{A73B1C7C-3A96-4914-8D26-C0235E543E3D}" type="pres">
      <dgm:prSet presAssocID="{E5077793-CFDC-42F2-9E67-1EB506D9C981}" presName="spacer" presStyleCnt="0"/>
      <dgm:spPr/>
    </dgm:pt>
    <dgm:pt modelId="{8DF7B5F0-1765-4649-869E-53F7A462F82B}" type="pres">
      <dgm:prSet presAssocID="{93ED66FC-9AF3-4411-86A0-DCEA357EA9AD}" presName="parentText" presStyleLbl="node1" presStyleIdx="4" presStyleCnt="6">
        <dgm:presLayoutVars>
          <dgm:chMax val="0"/>
          <dgm:bulletEnabled val="1"/>
        </dgm:presLayoutVars>
      </dgm:prSet>
      <dgm:spPr/>
    </dgm:pt>
    <dgm:pt modelId="{DE859848-A0CC-4375-9F0C-F4B3C8700432}" type="pres">
      <dgm:prSet presAssocID="{5A0F1D8E-D731-4A33-9F1E-75ADC0D17143}" presName="spacer" presStyleCnt="0"/>
      <dgm:spPr/>
    </dgm:pt>
    <dgm:pt modelId="{57EFAD3C-600A-4445-8F37-5B719CBD9B13}" type="pres">
      <dgm:prSet presAssocID="{3878A2C9-6796-495C-B55E-28D3ACB0AA51}" presName="parentText" presStyleLbl="node1" presStyleIdx="5" presStyleCnt="6">
        <dgm:presLayoutVars>
          <dgm:chMax val="0"/>
          <dgm:bulletEnabled val="1"/>
        </dgm:presLayoutVars>
      </dgm:prSet>
      <dgm:spPr/>
    </dgm:pt>
  </dgm:ptLst>
  <dgm:cxnLst>
    <dgm:cxn modelId="{5F2D1C05-F09D-4103-84F4-EBE915408538}" type="presOf" srcId="{7300C048-439A-49CA-B75B-F9F1D8FF56A6}" destId="{9D0AE30D-D7F9-4D60-8664-6A7A526539DC}" srcOrd="0" destOrd="0" presId="urn:microsoft.com/office/officeart/2005/8/layout/vList2"/>
    <dgm:cxn modelId="{6AE6EB05-B88D-48EC-864D-507037E5531B}" srcId="{F6F35ACB-B3CF-46F4-9954-3318A523B922}" destId="{3878A2C9-6796-495C-B55E-28D3ACB0AA51}" srcOrd="5" destOrd="0" parTransId="{6EF6B5F5-60D0-42D4-9E01-0AADFB63A075}" sibTransId="{F50A40C8-B323-4306-A662-B5D8F74EBA05}"/>
    <dgm:cxn modelId="{4E68932C-AEE0-4993-94AC-85E5CD6275E6}" type="presOf" srcId="{F6F35ACB-B3CF-46F4-9954-3318A523B922}" destId="{0EE4BD62-9A1C-4CF3-8215-C5E647A20285}" srcOrd="0" destOrd="0" presId="urn:microsoft.com/office/officeart/2005/8/layout/vList2"/>
    <dgm:cxn modelId="{CFDEC03D-32C6-4429-BEE9-CF6E5B725CC7}" srcId="{F6F35ACB-B3CF-46F4-9954-3318A523B922}" destId="{506F90B6-D50D-49AA-B7D2-F5B8EF1D4714}" srcOrd="3" destOrd="0" parTransId="{C7401817-B050-4C5B-90EE-3D4055FBFB92}" sibTransId="{E5077793-CFDC-42F2-9E67-1EB506D9C981}"/>
    <dgm:cxn modelId="{560CA349-275E-4808-92C3-BF464489F30E}" srcId="{F6F35ACB-B3CF-46F4-9954-3318A523B922}" destId="{B042C97C-B565-4424-B4FB-84C6E10370DE}" srcOrd="1" destOrd="0" parTransId="{E8AEEF5B-205B-4070-BF40-7909966CB9BD}" sibTransId="{71D0A397-F397-43AC-B93E-1B8934408459}"/>
    <dgm:cxn modelId="{1A8A204A-AFF2-4AF8-B81A-782CAE3A523F}" type="presOf" srcId="{B042C97C-B565-4424-B4FB-84C6E10370DE}" destId="{B73C0B45-7CBF-459E-93E0-A90CA1B64E88}" srcOrd="0" destOrd="0" presId="urn:microsoft.com/office/officeart/2005/8/layout/vList2"/>
    <dgm:cxn modelId="{62B94284-10E2-4D31-8E18-96E850EDD3F0}" type="presOf" srcId="{3878A2C9-6796-495C-B55E-28D3ACB0AA51}" destId="{57EFAD3C-600A-4445-8F37-5B719CBD9B13}" srcOrd="0" destOrd="0" presId="urn:microsoft.com/office/officeart/2005/8/layout/vList2"/>
    <dgm:cxn modelId="{F2D90AA6-D756-4ABD-B159-52D6C199E394}" srcId="{F6F35ACB-B3CF-46F4-9954-3318A523B922}" destId="{93ED66FC-9AF3-4411-86A0-DCEA357EA9AD}" srcOrd="4" destOrd="0" parTransId="{CA54897F-9B58-4910-AFCE-AB8869F0536A}" sibTransId="{5A0F1D8E-D731-4A33-9F1E-75ADC0D17143}"/>
    <dgm:cxn modelId="{E4665CA6-4209-4456-B90A-64A0255D463F}" type="presOf" srcId="{DC2DD1B7-AAE9-4DBE-96B1-EADC0D7E3918}" destId="{E7480CC8-A455-4886-A8AB-1FF24B47B20B}" srcOrd="0" destOrd="0" presId="urn:microsoft.com/office/officeart/2005/8/layout/vList2"/>
    <dgm:cxn modelId="{342559AF-EB67-4868-8F5E-5A61331F3DD6}" srcId="{F6F35ACB-B3CF-46F4-9954-3318A523B922}" destId="{DC2DD1B7-AAE9-4DBE-96B1-EADC0D7E3918}" srcOrd="0" destOrd="0" parTransId="{CF3599D4-2ABE-46CA-88AB-4DE64015AB7E}" sibTransId="{AC61C898-16EE-4452-BF10-4BA1E41FD7CE}"/>
    <dgm:cxn modelId="{156C39E3-EF1A-459A-BB59-C198ECDC18A0}" type="presOf" srcId="{506F90B6-D50D-49AA-B7D2-F5B8EF1D4714}" destId="{0CFD58A4-0D8F-4446-B355-F32313027615}" srcOrd="0" destOrd="0" presId="urn:microsoft.com/office/officeart/2005/8/layout/vList2"/>
    <dgm:cxn modelId="{A64279E3-0F3C-4279-8920-87C7764F7909}" srcId="{F6F35ACB-B3CF-46F4-9954-3318A523B922}" destId="{7300C048-439A-49CA-B75B-F9F1D8FF56A6}" srcOrd="2" destOrd="0" parTransId="{582CFA2C-8EFA-45B8-B610-954BE5A0D5A1}" sibTransId="{F55118E3-785B-45C3-A456-130A4C21B023}"/>
    <dgm:cxn modelId="{356250FD-8B86-4053-AD53-5D8028708813}" type="presOf" srcId="{93ED66FC-9AF3-4411-86A0-DCEA357EA9AD}" destId="{8DF7B5F0-1765-4649-869E-53F7A462F82B}" srcOrd="0" destOrd="0" presId="urn:microsoft.com/office/officeart/2005/8/layout/vList2"/>
    <dgm:cxn modelId="{437D0EEB-49AB-4C01-9E1B-C75F29B9187D}" type="presParOf" srcId="{0EE4BD62-9A1C-4CF3-8215-C5E647A20285}" destId="{E7480CC8-A455-4886-A8AB-1FF24B47B20B}" srcOrd="0" destOrd="0" presId="urn:microsoft.com/office/officeart/2005/8/layout/vList2"/>
    <dgm:cxn modelId="{FCD32DAD-E226-4790-9F69-001AA2F06D93}" type="presParOf" srcId="{0EE4BD62-9A1C-4CF3-8215-C5E647A20285}" destId="{D909B010-B515-4688-BCA3-A7403FB6AA5C}" srcOrd="1" destOrd="0" presId="urn:microsoft.com/office/officeart/2005/8/layout/vList2"/>
    <dgm:cxn modelId="{AD29051A-6CB8-4006-B3BB-FC05E4D82734}" type="presParOf" srcId="{0EE4BD62-9A1C-4CF3-8215-C5E647A20285}" destId="{B73C0B45-7CBF-459E-93E0-A90CA1B64E88}" srcOrd="2" destOrd="0" presId="urn:microsoft.com/office/officeart/2005/8/layout/vList2"/>
    <dgm:cxn modelId="{E65DED55-849A-47C3-B91B-8F86FE781F4B}" type="presParOf" srcId="{0EE4BD62-9A1C-4CF3-8215-C5E647A20285}" destId="{5B30575C-2E98-4FF2-A239-726AF5F8A50B}" srcOrd="3" destOrd="0" presId="urn:microsoft.com/office/officeart/2005/8/layout/vList2"/>
    <dgm:cxn modelId="{28A01869-43BA-486C-90CA-20CB148C46A7}" type="presParOf" srcId="{0EE4BD62-9A1C-4CF3-8215-C5E647A20285}" destId="{9D0AE30D-D7F9-4D60-8664-6A7A526539DC}" srcOrd="4" destOrd="0" presId="urn:microsoft.com/office/officeart/2005/8/layout/vList2"/>
    <dgm:cxn modelId="{5659A30D-BF24-4D43-BF7D-F6E64200C977}" type="presParOf" srcId="{0EE4BD62-9A1C-4CF3-8215-C5E647A20285}" destId="{2372D08D-B2C1-4B29-9B81-15902741BF47}" srcOrd="5" destOrd="0" presId="urn:microsoft.com/office/officeart/2005/8/layout/vList2"/>
    <dgm:cxn modelId="{F85E22DD-5C96-4104-9493-C091F244EAD5}" type="presParOf" srcId="{0EE4BD62-9A1C-4CF3-8215-C5E647A20285}" destId="{0CFD58A4-0D8F-4446-B355-F32313027615}" srcOrd="6" destOrd="0" presId="urn:microsoft.com/office/officeart/2005/8/layout/vList2"/>
    <dgm:cxn modelId="{D429BC7E-3AD3-4F4C-91D2-7464496AAEE7}" type="presParOf" srcId="{0EE4BD62-9A1C-4CF3-8215-C5E647A20285}" destId="{A73B1C7C-3A96-4914-8D26-C0235E543E3D}" srcOrd="7" destOrd="0" presId="urn:microsoft.com/office/officeart/2005/8/layout/vList2"/>
    <dgm:cxn modelId="{5F93AAC2-B136-49F7-82F6-4791BDCF7352}" type="presParOf" srcId="{0EE4BD62-9A1C-4CF3-8215-C5E647A20285}" destId="{8DF7B5F0-1765-4649-869E-53F7A462F82B}" srcOrd="8" destOrd="0" presId="urn:microsoft.com/office/officeart/2005/8/layout/vList2"/>
    <dgm:cxn modelId="{F0F642F0-74AB-4C69-908D-C339D13FF415}" type="presParOf" srcId="{0EE4BD62-9A1C-4CF3-8215-C5E647A20285}" destId="{DE859848-A0CC-4375-9F0C-F4B3C8700432}" srcOrd="9" destOrd="0" presId="urn:microsoft.com/office/officeart/2005/8/layout/vList2"/>
    <dgm:cxn modelId="{EC2C28E3-7470-423F-9291-7C6C3FF3DA74}" type="presParOf" srcId="{0EE4BD62-9A1C-4CF3-8215-C5E647A20285}" destId="{57EFAD3C-600A-4445-8F37-5B719CBD9B13}" srcOrd="1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7BA8939-79DC-4749-B4AA-AC85005D0184}" type="doc">
      <dgm:prSet loTypeId="urn:microsoft.com/office/officeart/2005/8/layout/vList2" loCatId="list" qsTypeId="urn:microsoft.com/office/officeart/2005/8/quickstyle/simple2" qsCatId="simple" csTypeId="urn:microsoft.com/office/officeart/2005/8/colors/colorful2" csCatId="colorful"/>
      <dgm:spPr/>
      <dgm:t>
        <a:bodyPr/>
        <a:lstStyle/>
        <a:p>
          <a:endParaRPr lang="en-US"/>
        </a:p>
      </dgm:t>
    </dgm:pt>
    <dgm:pt modelId="{CDC67C04-3D29-4855-A9D5-DEF5F9C39C6E}">
      <dgm:prSet/>
      <dgm:spPr/>
      <dgm:t>
        <a:bodyPr/>
        <a:lstStyle/>
        <a:p>
          <a:r>
            <a:rPr lang="en-US" b="1"/>
            <a:t>Software Requirements: </a:t>
          </a:r>
          <a:endParaRPr lang="en-US"/>
        </a:p>
      </dgm:t>
    </dgm:pt>
    <dgm:pt modelId="{A092C7E9-E583-4DF2-A8DF-721A2BF3AA46}" type="parTrans" cxnId="{F2CB1007-4CDE-4045-BBA7-EBEEC5678D7A}">
      <dgm:prSet/>
      <dgm:spPr/>
      <dgm:t>
        <a:bodyPr/>
        <a:lstStyle/>
        <a:p>
          <a:endParaRPr lang="en-US"/>
        </a:p>
      </dgm:t>
    </dgm:pt>
    <dgm:pt modelId="{8EAD8710-FA72-46A2-BA1F-048E468A2FE6}" type="sibTrans" cxnId="{F2CB1007-4CDE-4045-BBA7-EBEEC5678D7A}">
      <dgm:prSet/>
      <dgm:spPr/>
      <dgm:t>
        <a:bodyPr/>
        <a:lstStyle/>
        <a:p>
          <a:endParaRPr lang="en-US"/>
        </a:p>
      </dgm:t>
    </dgm:pt>
    <dgm:pt modelId="{E979498E-ED49-4DA3-B125-A36C515BD8FF}">
      <dgm:prSet/>
      <dgm:spPr/>
      <dgm:t>
        <a:bodyPr/>
        <a:lstStyle/>
        <a:p>
          <a:r>
            <a:rPr lang="en-US"/>
            <a:t>1. Windows 7 or above is required OS, though recommended is Windows 10. </a:t>
          </a:r>
        </a:p>
      </dgm:t>
    </dgm:pt>
    <dgm:pt modelId="{1C35271B-C4DD-4424-82D0-A40059CA0B32}" type="parTrans" cxnId="{4AA28ACA-8C29-4CE7-A7A7-4417DEF5E627}">
      <dgm:prSet/>
      <dgm:spPr/>
      <dgm:t>
        <a:bodyPr/>
        <a:lstStyle/>
        <a:p>
          <a:endParaRPr lang="en-US"/>
        </a:p>
      </dgm:t>
    </dgm:pt>
    <dgm:pt modelId="{5292FEF0-498D-4941-8524-533966A6ADB2}" type="sibTrans" cxnId="{4AA28ACA-8C29-4CE7-A7A7-4417DEF5E627}">
      <dgm:prSet/>
      <dgm:spPr/>
      <dgm:t>
        <a:bodyPr/>
        <a:lstStyle/>
        <a:p>
          <a:endParaRPr lang="en-US"/>
        </a:p>
      </dgm:t>
    </dgm:pt>
    <dgm:pt modelId="{F190A3DD-E197-4FA7-AF8C-01519BF01CC5}">
      <dgm:prSet/>
      <dgm:spPr/>
      <dgm:t>
        <a:bodyPr/>
        <a:lstStyle/>
        <a:p>
          <a:r>
            <a:rPr lang="en-US"/>
            <a:t>2. .NET framework 4.6.1 is minimum required. 3.7 </a:t>
          </a:r>
        </a:p>
      </dgm:t>
    </dgm:pt>
    <dgm:pt modelId="{E75FA6D9-B286-4F36-AA9F-B41B7283DF9A}" type="parTrans" cxnId="{90D40D94-98DC-475A-AD12-5CC4AE99D4D4}">
      <dgm:prSet/>
      <dgm:spPr/>
      <dgm:t>
        <a:bodyPr/>
        <a:lstStyle/>
        <a:p>
          <a:endParaRPr lang="en-US"/>
        </a:p>
      </dgm:t>
    </dgm:pt>
    <dgm:pt modelId="{DF3283D1-DAD0-44D3-AF6E-BD779CF8E7A7}" type="sibTrans" cxnId="{90D40D94-98DC-475A-AD12-5CC4AE99D4D4}">
      <dgm:prSet/>
      <dgm:spPr/>
      <dgm:t>
        <a:bodyPr/>
        <a:lstStyle/>
        <a:p>
          <a:endParaRPr lang="en-US"/>
        </a:p>
      </dgm:t>
    </dgm:pt>
    <dgm:pt modelId="{7F98CE5C-601A-434D-B3B3-B3826BED36A4}">
      <dgm:prSet/>
      <dgm:spPr/>
      <dgm:t>
        <a:bodyPr/>
        <a:lstStyle/>
        <a:p>
          <a:r>
            <a:rPr lang="en-US" b="1"/>
            <a:t>Hardware Requirements: </a:t>
          </a:r>
          <a:endParaRPr lang="en-US"/>
        </a:p>
      </dgm:t>
    </dgm:pt>
    <dgm:pt modelId="{65C375C1-34B1-45D5-88C9-12404A603AA5}" type="parTrans" cxnId="{4454CD87-8FE8-43D9-9332-CC9F07D30EE8}">
      <dgm:prSet/>
      <dgm:spPr/>
      <dgm:t>
        <a:bodyPr/>
        <a:lstStyle/>
        <a:p>
          <a:endParaRPr lang="en-US"/>
        </a:p>
      </dgm:t>
    </dgm:pt>
    <dgm:pt modelId="{D982D022-FB00-41B6-A92A-65A4E136162B}" type="sibTrans" cxnId="{4454CD87-8FE8-43D9-9332-CC9F07D30EE8}">
      <dgm:prSet/>
      <dgm:spPr/>
      <dgm:t>
        <a:bodyPr/>
        <a:lstStyle/>
        <a:p>
          <a:endParaRPr lang="en-US"/>
        </a:p>
      </dgm:t>
    </dgm:pt>
    <dgm:pt modelId="{09DB668A-F77B-4588-BCC1-2B5709BC3E46}">
      <dgm:prSet/>
      <dgm:spPr/>
      <dgm:t>
        <a:bodyPr/>
        <a:lstStyle/>
        <a:p>
          <a:pPr rtl="0"/>
          <a:r>
            <a:rPr lang="en-US"/>
            <a:t>1. CPU with 1.4 GHz 32-bit is minimum required and Dual Core 1.8 GHz 64-bit is what recommended. </a:t>
          </a:r>
        </a:p>
      </dgm:t>
    </dgm:pt>
    <dgm:pt modelId="{7CED6401-DF3E-4B8A-9E69-E9A1AFFFB95B}" type="parTrans" cxnId="{B65ED055-985F-48B6-BDBD-AAE0BC714AC8}">
      <dgm:prSet/>
      <dgm:spPr/>
      <dgm:t>
        <a:bodyPr/>
        <a:lstStyle/>
        <a:p>
          <a:endParaRPr lang="en-US"/>
        </a:p>
      </dgm:t>
    </dgm:pt>
    <dgm:pt modelId="{2C3FDC0E-E79A-47A4-B7A3-8588AB8A2B2D}" type="sibTrans" cxnId="{B65ED055-985F-48B6-BDBD-AAE0BC714AC8}">
      <dgm:prSet/>
      <dgm:spPr/>
      <dgm:t>
        <a:bodyPr/>
        <a:lstStyle/>
        <a:p>
          <a:endParaRPr lang="en-US"/>
        </a:p>
      </dgm:t>
    </dgm:pt>
    <dgm:pt modelId="{179D8764-DF01-4F75-AD34-0689689D3252}">
      <dgm:prSet/>
      <dgm:spPr/>
      <dgm:t>
        <a:bodyPr/>
        <a:lstStyle/>
        <a:p>
          <a:r>
            <a:rPr lang="en-US"/>
            <a:t>2. Similarly, for RAM, 4 GB is what the minimum requirement is while 8 GB is the recommended RAM. </a:t>
          </a:r>
        </a:p>
      </dgm:t>
    </dgm:pt>
    <dgm:pt modelId="{4D360287-1C10-4EB0-99A1-D7FE87629ED2}" type="parTrans" cxnId="{C1F20F9C-42B0-487B-84EF-5136D8AC8908}">
      <dgm:prSet/>
      <dgm:spPr/>
      <dgm:t>
        <a:bodyPr/>
        <a:lstStyle/>
        <a:p>
          <a:endParaRPr lang="en-US"/>
        </a:p>
      </dgm:t>
    </dgm:pt>
    <dgm:pt modelId="{6F8CCC86-3BB4-421B-9F07-4980F8E2A346}" type="sibTrans" cxnId="{C1F20F9C-42B0-487B-84EF-5136D8AC8908}">
      <dgm:prSet/>
      <dgm:spPr/>
      <dgm:t>
        <a:bodyPr/>
        <a:lstStyle/>
        <a:p>
          <a:endParaRPr lang="en-US"/>
        </a:p>
      </dgm:t>
    </dgm:pt>
    <dgm:pt modelId="{AA90D547-99C9-4B66-AA09-7D1A2100BCB2}">
      <dgm:prSet/>
      <dgm:spPr/>
      <dgm:t>
        <a:bodyPr/>
        <a:lstStyle/>
        <a:p>
          <a:pPr rtl="0"/>
          <a:r>
            <a:rPr lang="en-US" b="1">
              <a:latin typeface="Gill Sans MT" panose="020B0502020104020203"/>
            </a:rPr>
            <a:t>Resource requirement</a:t>
          </a:r>
          <a:r>
            <a:rPr lang="en-US" b="1"/>
            <a:t> </a:t>
          </a:r>
          <a:endParaRPr lang="en-US"/>
        </a:p>
      </dgm:t>
    </dgm:pt>
    <dgm:pt modelId="{02C614DE-154D-4642-B3E7-25860CD5AEA0}" type="parTrans" cxnId="{AF1C3066-8A4C-4D97-ADF7-38081ADB2131}">
      <dgm:prSet/>
      <dgm:spPr/>
      <dgm:t>
        <a:bodyPr/>
        <a:lstStyle/>
        <a:p>
          <a:endParaRPr lang="en-US"/>
        </a:p>
      </dgm:t>
    </dgm:pt>
    <dgm:pt modelId="{B2FFFC25-3B7C-4157-AF92-0F082D2F6AA8}" type="sibTrans" cxnId="{AF1C3066-8A4C-4D97-ADF7-38081ADB2131}">
      <dgm:prSet/>
      <dgm:spPr/>
      <dgm:t>
        <a:bodyPr/>
        <a:lstStyle/>
        <a:p>
          <a:endParaRPr lang="en-US"/>
        </a:p>
      </dgm:t>
    </dgm:pt>
    <dgm:pt modelId="{E447F2F2-5029-4041-ACF5-735BBCECECEF}">
      <dgm:prSet/>
      <dgm:spPr/>
      <dgm:t>
        <a:bodyPr/>
        <a:lstStyle/>
        <a:p>
          <a:r>
            <a:rPr lang="en-US"/>
            <a:t>1. A UiPath software application is required. </a:t>
          </a:r>
        </a:p>
      </dgm:t>
    </dgm:pt>
    <dgm:pt modelId="{8F596027-3BB9-4641-B0A9-C4831DECD13E}" type="parTrans" cxnId="{ADA9532B-5148-4A00-B5E2-3B1A71704E26}">
      <dgm:prSet/>
      <dgm:spPr/>
      <dgm:t>
        <a:bodyPr/>
        <a:lstStyle/>
        <a:p>
          <a:endParaRPr lang="en-US"/>
        </a:p>
      </dgm:t>
    </dgm:pt>
    <dgm:pt modelId="{51BA8EA3-B813-49B7-9727-13E474FA112D}" type="sibTrans" cxnId="{ADA9532B-5148-4A00-B5E2-3B1A71704E26}">
      <dgm:prSet/>
      <dgm:spPr/>
      <dgm:t>
        <a:bodyPr/>
        <a:lstStyle/>
        <a:p>
          <a:endParaRPr lang="en-US"/>
        </a:p>
      </dgm:t>
    </dgm:pt>
    <dgm:pt modelId="{50370434-F44A-48C0-AA93-70E22AD54084}">
      <dgm:prSet/>
      <dgm:spPr/>
      <dgm:t>
        <a:bodyPr/>
        <a:lstStyle/>
        <a:p>
          <a:r>
            <a:rPr lang="en-US"/>
            <a:t>2. A browser to search.</a:t>
          </a:r>
        </a:p>
      </dgm:t>
    </dgm:pt>
    <dgm:pt modelId="{33891214-3408-4C3B-AB6A-8CC090EAAB83}" type="parTrans" cxnId="{334DAF67-00CB-4E72-ADA4-C78503069838}">
      <dgm:prSet/>
      <dgm:spPr/>
      <dgm:t>
        <a:bodyPr/>
        <a:lstStyle/>
        <a:p>
          <a:endParaRPr lang="en-US"/>
        </a:p>
      </dgm:t>
    </dgm:pt>
    <dgm:pt modelId="{65E99190-A944-46EB-826F-C14C4A9574F9}" type="sibTrans" cxnId="{334DAF67-00CB-4E72-ADA4-C78503069838}">
      <dgm:prSet/>
      <dgm:spPr/>
      <dgm:t>
        <a:bodyPr/>
        <a:lstStyle/>
        <a:p>
          <a:endParaRPr lang="en-US"/>
        </a:p>
      </dgm:t>
    </dgm:pt>
    <dgm:pt modelId="{F4FB3D13-70CD-4F02-B3A1-30C5F5C671EC}" type="pres">
      <dgm:prSet presAssocID="{87BA8939-79DC-4749-B4AA-AC85005D0184}" presName="linear" presStyleCnt="0">
        <dgm:presLayoutVars>
          <dgm:animLvl val="lvl"/>
          <dgm:resizeHandles val="exact"/>
        </dgm:presLayoutVars>
      </dgm:prSet>
      <dgm:spPr/>
    </dgm:pt>
    <dgm:pt modelId="{7C1768D1-35D5-4361-BD30-3D0F3305FE23}" type="pres">
      <dgm:prSet presAssocID="{CDC67C04-3D29-4855-A9D5-DEF5F9C39C6E}" presName="parentText" presStyleLbl="node1" presStyleIdx="0" presStyleCnt="9">
        <dgm:presLayoutVars>
          <dgm:chMax val="0"/>
          <dgm:bulletEnabled val="1"/>
        </dgm:presLayoutVars>
      </dgm:prSet>
      <dgm:spPr/>
    </dgm:pt>
    <dgm:pt modelId="{48362DB5-75FE-4EE4-96E4-CB73A9F9A146}" type="pres">
      <dgm:prSet presAssocID="{8EAD8710-FA72-46A2-BA1F-048E468A2FE6}" presName="spacer" presStyleCnt="0"/>
      <dgm:spPr/>
    </dgm:pt>
    <dgm:pt modelId="{7D8569F4-E31E-47D8-8C5E-027F804CC1B7}" type="pres">
      <dgm:prSet presAssocID="{E979498E-ED49-4DA3-B125-A36C515BD8FF}" presName="parentText" presStyleLbl="node1" presStyleIdx="1" presStyleCnt="9">
        <dgm:presLayoutVars>
          <dgm:chMax val="0"/>
          <dgm:bulletEnabled val="1"/>
        </dgm:presLayoutVars>
      </dgm:prSet>
      <dgm:spPr/>
    </dgm:pt>
    <dgm:pt modelId="{F4CEE609-7B0C-4868-9D1A-758C5BF3A270}" type="pres">
      <dgm:prSet presAssocID="{5292FEF0-498D-4941-8524-533966A6ADB2}" presName="spacer" presStyleCnt="0"/>
      <dgm:spPr/>
    </dgm:pt>
    <dgm:pt modelId="{33488FD0-1305-4068-BFEF-2D635C37DF54}" type="pres">
      <dgm:prSet presAssocID="{F190A3DD-E197-4FA7-AF8C-01519BF01CC5}" presName="parentText" presStyleLbl="node1" presStyleIdx="2" presStyleCnt="9">
        <dgm:presLayoutVars>
          <dgm:chMax val="0"/>
          <dgm:bulletEnabled val="1"/>
        </dgm:presLayoutVars>
      </dgm:prSet>
      <dgm:spPr/>
    </dgm:pt>
    <dgm:pt modelId="{F2AE8C62-8F08-4D05-A907-A3E5CA912E0C}" type="pres">
      <dgm:prSet presAssocID="{DF3283D1-DAD0-44D3-AF6E-BD779CF8E7A7}" presName="spacer" presStyleCnt="0"/>
      <dgm:spPr/>
    </dgm:pt>
    <dgm:pt modelId="{6F6F3133-1C7A-4C81-BD5A-A3E8307F4374}" type="pres">
      <dgm:prSet presAssocID="{7F98CE5C-601A-434D-B3B3-B3826BED36A4}" presName="parentText" presStyleLbl="node1" presStyleIdx="3" presStyleCnt="9">
        <dgm:presLayoutVars>
          <dgm:chMax val="0"/>
          <dgm:bulletEnabled val="1"/>
        </dgm:presLayoutVars>
      </dgm:prSet>
      <dgm:spPr/>
    </dgm:pt>
    <dgm:pt modelId="{2230FE58-DB4B-4DCF-8EFD-DD470BA35FF7}" type="pres">
      <dgm:prSet presAssocID="{D982D022-FB00-41B6-A92A-65A4E136162B}" presName="spacer" presStyleCnt="0"/>
      <dgm:spPr/>
    </dgm:pt>
    <dgm:pt modelId="{99669EBE-E5FF-441F-80B6-3E4004F5CD61}" type="pres">
      <dgm:prSet presAssocID="{09DB668A-F77B-4588-BCC1-2B5709BC3E46}" presName="parentText" presStyleLbl="node1" presStyleIdx="4" presStyleCnt="9">
        <dgm:presLayoutVars>
          <dgm:chMax val="0"/>
          <dgm:bulletEnabled val="1"/>
        </dgm:presLayoutVars>
      </dgm:prSet>
      <dgm:spPr/>
    </dgm:pt>
    <dgm:pt modelId="{E940C53A-7338-41C0-9504-6E4F68726B3D}" type="pres">
      <dgm:prSet presAssocID="{2C3FDC0E-E79A-47A4-B7A3-8588AB8A2B2D}" presName="spacer" presStyleCnt="0"/>
      <dgm:spPr/>
    </dgm:pt>
    <dgm:pt modelId="{00F5D7AD-3D14-4BB1-8D5A-3AC38DC6F76B}" type="pres">
      <dgm:prSet presAssocID="{179D8764-DF01-4F75-AD34-0689689D3252}" presName="parentText" presStyleLbl="node1" presStyleIdx="5" presStyleCnt="9">
        <dgm:presLayoutVars>
          <dgm:chMax val="0"/>
          <dgm:bulletEnabled val="1"/>
        </dgm:presLayoutVars>
      </dgm:prSet>
      <dgm:spPr/>
    </dgm:pt>
    <dgm:pt modelId="{A82365B2-2587-493E-B1F6-4F173DC85DCA}" type="pres">
      <dgm:prSet presAssocID="{6F8CCC86-3BB4-421B-9F07-4980F8E2A346}" presName="spacer" presStyleCnt="0"/>
      <dgm:spPr/>
    </dgm:pt>
    <dgm:pt modelId="{7A336D51-D3B1-4171-9A9F-D42C8D55934E}" type="pres">
      <dgm:prSet presAssocID="{AA90D547-99C9-4B66-AA09-7D1A2100BCB2}" presName="parentText" presStyleLbl="node1" presStyleIdx="6" presStyleCnt="9">
        <dgm:presLayoutVars>
          <dgm:chMax val="0"/>
          <dgm:bulletEnabled val="1"/>
        </dgm:presLayoutVars>
      </dgm:prSet>
      <dgm:spPr/>
    </dgm:pt>
    <dgm:pt modelId="{217E2786-54B4-4B5A-8C58-D9CA05CE5B13}" type="pres">
      <dgm:prSet presAssocID="{B2FFFC25-3B7C-4157-AF92-0F082D2F6AA8}" presName="spacer" presStyleCnt="0"/>
      <dgm:spPr/>
    </dgm:pt>
    <dgm:pt modelId="{C45CC63E-A549-4865-98A6-A3BBEB4C78F4}" type="pres">
      <dgm:prSet presAssocID="{E447F2F2-5029-4041-ACF5-735BBCECECEF}" presName="parentText" presStyleLbl="node1" presStyleIdx="7" presStyleCnt="9">
        <dgm:presLayoutVars>
          <dgm:chMax val="0"/>
          <dgm:bulletEnabled val="1"/>
        </dgm:presLayoutVars>
      </dgm:prSet>
      <dgm:spPr/>
    </dgm:pt>
    <dgm:pt modelId="{C94ABCB5-984D-463D-8873-541E13D472F2}" type="pres">
      <dgm:prSet presAssocID="{51BA8EA3-B813-49B7-9727-13E474FA112D}" presName="spacer" presStyleCnt="0"/>
      <dgm:spPr/>
    </dgm:pt>
    <dgm:pt modelId="{A241B421-1B2F-4521-B12C-8F1BDC2CF310}" type="pres">
      <dgm:prSet presAssocID="{50370434-F44A-48C0-AA93-70E22AD54084}" presName="parentText" presStyleLbl="node1" presStyleIdx="8" presStyleCnt="9">
        <dgm:presLayoutVars>
          <dgm:chMax val="0"/>
          <dgm:bulletEnabled val="1"/>
        </dgm:presLayoutVars>
      </dgm:prSet>
      <dgm:spPr/>
    </dgm:pt>
  </dgm:ptLst>
  <dgm:cxnLst>
    <dgm:cxn modelId="{F2CB1007-4CDE-4045-BBA7-EBEEC5678D7A}" srcId="{87BA8939-79DC-4749-B4AA-AC85005D0184}" destId="{CDC67C04-3D29-4855-A9D5-DEF5F9C39C6E}" srcOrd="0" destOrd="0" parTransId="{A092C7E9-E583-4DF2-A8DF-721A2BF3AA46}" sibTransId="{8EAD8710-FA72-46A2-BA1F-048E468A2FE6}"/>
    <dgm:cxn modelId="{B58BF70F-F374-495F-B24A-78D9B11357A7}" type="presOf" srcId="{AA90D547-99C9-4B66-AA09-7D1A2100BCB2}" destId="{7A336D51-D3B1-4171-9A9F-D42C8D55934E}" srcOrd="0" destOrd="0" presId="urn:microsoft.com/office/officeart/2005/8/layout/vList2"/>
    <dgm:cxn modelId="{A5E48920-F467-4F91-8D1C-0F2EE8A2C909}" type="presOf" srcId="{179D8764-DF01-4F75-AD34-0689689D3252}" destId="{00F5D7AD-3D14-4BB1-8D5A-3AC38DC6F76B}" srcOrd="0" destOrd="0" presId="urn:microsoft.com/office/officeart/2005/8/layout/vList2"/>
    <dgm:cxn modelId="{ADA9532B-5148-4A00-B5E2-3B1A71704E26}" srcId="{87BA8939-79DC-4749-B4AA-AC85005D0184}" destId="{E447F2F2-5029-4041-ACF5-735BBCECECEF}" srcOrd="7" destOrd="0" parTransId="{8F596027-3BB9-4641-B0A9-C4831DECD13E}" sibTransId="{51BA8EA3-B813-49B7-9727-13E474FA112D}"/>
    <dgm:cxn modelId="{2939AB3B-9BB7-4D54-9325-DF3EE1D1EC1D}" type="presOf" srcId="{7F98CE5C-601A-434D-B3B3-B3826BED36A4}" destId="{6F6F3133-1C7A-4C81-BD5A-A3E8307F4374}" srcOrd="0" destOrd="0" presId="urn:microsoft.com/office/officeart/2005/8/layout/vList2"/>
    <dgm:cxn modelId="{4DBEDB3F-F267-4718-BADF-6B02A6F87D3C}" type="presOf" srcId="{50370434-F44A-48C0-AA93-70E22AD54084}" destId="{A241B421-1B2F-4521-B12C-8F1BDC2CF310}" srcOrd="0" destOrd="0" presId="urn:microsoft.com/office/officeart/2005/8/layout/vList2"/>
    <dgm:cxn modelId="{AF1C3066-8A4C-4D97-ADF7-38081ADB2131}" srcId="{87BA8939-79DC-4749-B4AA-AC85005D0184}" destId="{AA90D547-99C9-4B66-AA09-7D1A2100BCB2}" srcOrd="6" destOrd="0" parTransId="{02C614DE-154D-4642-B3E7-25860CD5AEA0}" sibTransId="{B2FFFC25-3B7C-4157-AF92-0F082D2F6AA8}"/>
    <dgm:cxn modelId="{334DAF67-00CB-4E72-ADA4-C78503069838}" srcId="{87BA8939-79DC-4749-B4AA-AC85005D0184}" destId="{50370434-F44A-48C0-AA93-70E22AD54084}" srcOrd="8" destOrd="0" parTransId="{33891214-3408-4C3B-AB6A-8CC090EAAB83}" sibTransId="{65E99190-A944-46EB-826F-C14C4A9574F9}"/>
    <dgm:cxn modelId="{E6326A68-9219-474B-A0A9-A65C04FA2AB0}" type="presOf" srcId="{87BA8939-79DC-4749-B4AA-AC85005D0184}" destId="{F4FB3D13-70CD-4F02-B3A1-30C5F5C671EC}" srcOrd="0" destOrd="0" presId="urn:microsoft.com/office/officeart/2005/8/layout/vList2"/>
    <dgm:cxn modelId="{B65ED055-985F-48B6-BDBD-AAE0BC714AC8}" srcId="{87BA8939-79DC-4749-B4AA-AC85005D0184}" destId="{09DB668A-F77B-4588-BCC1-2B5709BC3E46}" srcOrd="4" destOrd="0" parTransId="{7CED6401-DF3E-4B8A-9E69-E9A1AFFFB95B}" sibTransId="{2C3FDC0E-E79A-47A4-B7A3-8588AB8A2B2D}"/>
    <dgm:cxn modelId="{9F2F9581-1604-48C1-9ECB-68087481A97C}" type="presOf" srcId="{E447F2F2-5029-4041-ACF5-735BBCECECEF}" destId="{C45CC63E-A549-4865-98A6-A3BBEB4C78F4}" srcOrd="0" destOrd="0" presId="urn:microsoft.com/office/officeart/2005/8/layout/vList2"/>
    <dgm:cxn modelId="{59E65385-A8E4-4075-9F38-FF060876A667}" type="presOf" srcId="{CDC67C04-3D29-4855-A9D5-DEF5F9C39C6E}" destId="{7C1768D1-35D5-4361-BD30-3D0F3305FE23}" srcOrd="0" destOrd="0" presId="urn:microsoft.com/office/officeart/2005/8/layout/vList2"/>
    <dgm:cxn modelId="{4454CD87-8FE8-43D9-9332-CC9F07D30EE8}" srcId="{87BA8939-79DC-4749-B4AA-AC85005D0184}" destId="{7F98CE5C-601A-434D-B3B3-B3826BED36A4}" srcOrd="3" destOrd="0" parTransId="{65C375C1-34B1-45D5-88C9-12404A603AA5}" sibTransId="{D982D022-FB00-41B6-A92A-65A4E136162B}"/>
    <dgm:cxn modelId="{ED5E3493-70CC-4541-9458-75C4D22B2504}" type="presOf" srcId="{E979498E-ED49-4DA3-B125-A36C515BD8FF}" destId="{7D8569F4-E31E-47D8-8C5E-027F804CC1B7}" srcOrd="0" destOrd="0" presId="urn:microsoft.com/office/officeart/2005/8/layout/vList2"/>
    <dgm:cxn modelId="{90D40D94-98DC-475A-AD12-5CC4AE99D4D4}" srcId="{87BA8939-79DC-4749-B4AA-AC85005D0184}" destId="{F190A3DD-E197-4FA7-AF8C-01519BF01CC5}" srcOrd="2" destOrd="0" parTransId="{E75FA6D9-B286-4F36-AA9F-B41B7283DF9A}" sibTransId="{DF3283D1-DAD0-44D3-AF6E-BD779CF8E7A7}"/>
    <dgm:cxn modelId="{C1F20F9C-42B0-487B-84EF-5136D8AC8908}" srcId="{87BA8939-79DC-4749-B4AA-AC85005D0184}" destId="{179D8764-DF01-4F75-AD34-0689689D3252}" srcOrd="5" destOrd="0" parTransId="{4D360287-1C10-4EB0-99A1-D7FE87629ED2}" sibTransId="{6F8CCC86-3BB4-421B-9F07-4980F8E2A346}"/>
    <dgm:cxn modelId="{4AA28ACA-8C29-4CE7-A7A7-4417DEF5E627}" srcId="{87BA8939-79DC-4749-B4AA-AC85005D0184}" destId="{E979498E-ED49-4DA3-B125-A36C515BD8FF}" srcOrd="1" destOrd="0" parTransId="{1C35271B-C4DD-4424-82D0-A40059CA0B32}" sibTransId="{5292FEF0-498D-4941-8524-533966A6ADB2}"/>
    <dgm:cxn modelId="{0AB8EDCB-ACF0-411D-92B9-581AB2493768}" type="presOf" srcId="{09DB668A-F77B-4588-BCC1-2B5709BC3E46}" destId="{99669EBE-E5FF-441F-80B6-3E4004F5CD61}" srcOrd="0" destOrd="0" presId="urn:microsoft.com/office/officeart/2005/8/layout/vList2"/>
    <dgm:cxn modelId="{9D3EC8CD-EEDF-407E-B628-D27F110D8203}" type="presOf" srcId="{F190A3DD-E197-4FA7-AF8C-01519BF01CC5}" destId="{33488FD0-1305-4068-BFEF-2D635C37DF54}" srcOrd="0" destOrd="0" presId="urn:microsoft.com/office/officeart/2005/8/layout/vList2"/>
    <dgm:cxn modelId="{49950B21-482F-4963-A9DD-0F17A5A0A271}" type="presParOf" srcId="{F4FB3D13-70CD-4F02-B3A1-30C5F5C671EC}" destId="{7C1768D1-35D5-4361-BD30-3D0F3305FE23}" srcOrd="0" destOrd="0" presId="urn:microsoft.com/office/officeart/2005/8/layout/vList2"/>
    <dgm:cxn modelId="{9F1F24AB-EE72-4437-80AE-66F5DCA39E78}" type="presParOf" srcId="{F4FB3D13-70CD-4F02-B3A1-30C5F5C671EC}" destId="{48362DB5-75FE-4EE4-96E4-CB73A9F9A146}" srcOrd="1" destOrd="0" presId="urn:microsoft.com/office/officeart/2005/8/layout/vList2"/>
    <dgm:cxn modelId="{228C3D77-440E-4614-83FE-ADDFCDEA8992}" type="presParOf" srcId="{F4FB3D13-70CD-4F02-B3A1-30C5F5C671EC}" destId="{7D8569F4-E31E-47D8-8C5E-027F804CC1B7}" srcOrd="2" destOrd="0" presId="urn:microsoft.com/office/officeart/2005/8/layout/vList2"/>
    <dgm:cxn modelId="{D7C695D7-6F8A-41F7-A493-CD481153D427}" type="presParOf" srcId="{F4FB3D13-70CD-4F02-B3A1-30C5F5C671EC}" destId="{F4CEE609-7B0C-4868-9D1A-758C5BF3A270}" srcOrd="3" destOrd="0" presId="urn:microsoft.com/office/officeart/2005/8/layout/vList2"/>
    <dgm:cxn modelId="{9DB1BCBB-F16B-4952-ACD7-87554ED03F17}" type="presParOf" srcId="{F4FB3D13-70CD-4F02-B3A1-30C5F5C671EC}" destId="{33488FD0-1305-4068-BFEF-2D635C37DF54}" srcOrd="4" destOrd="0" presId="urn:microsoft.com/office/officeart/2005/8/layout/vList2"/>
    <dgm:cxn modelId="{54278457-7431-4F23-9C74-954EB5425A53}" type="presParOf" srcId="{F4FB3D13-70CD-4F02-B3A1-30C5F5C671EC}" destId="{F2AE8C62-8F08-4D05-A907-A3E5CA912E0C}" srcOrd="5" destOrd="0" presId="urn:microsoft.com/office/officeart/2005/8/layout/vList2"/>
    <dgm:cxn modelId="{2006D159-032A-4CE1-97DA-99C29D68C9DC}" type="presParOf" srcId="{F4FB3D13-70CD-4F02-B3A1-30C5F5C671EC}" destId="{6F6F3133-1C7A-4C81-BD5A-A3E8307F4374}" srcOrd="6" destOrd="0" presId="urn:microsoft.com/office/officeart/2005/8/layout/vList2"/>
    <dgm:cxn modelId="{C59A8FCA-171B-4FD8-B8B8-21D05B39DB97}" type="presParOf" srcId="{F4FB3D13-70CD-4F02-B3A1-30C5F5C671EC}" destId="{2230FE58-DB4B-4DCF-8EFD-DD470BA35FF7}" srcOrd="7" destOrd="0" presId="urn:microsoft.com/office/officeart/2005/8/layout/vList2"/>
    <dgm:cxn modelId="{19CCFFEC-8BE8-4CDA-943C-880477954FA4}" type="presParOf" srcId="{F4FB3D13-70CD-4F02-B3A1-30C5F5C671EC}" destId="{99669EBE-E5FF-441F-80B6-3E4004F5CD61}" srcOrd="8" destOrd="0" presId="urn:microsoft.com/office/officeart/2005/8/layout/vList2"/>
    <dgm:cxn modelId="{32AEF0D2-FA73-4756-8D5A-26FED1A1A4F3}" type="presParOf" srcId="{F4FB3D13-70CD-4F02-B3A1-30C5F5C671EC}" destId="{E940C53A-7338-41C0-9504-6E4F68726B3D}" srcOrd="9" destOrd="0" presId="urn:microsoft.com/office/officeart/2005/8/layout/vList2"/>
    <dgm:cxn modelId="{6FC5CB3F-60C5-43C1-A2EA-E1EEE467AFA0}" type="presParOf" srcId="{F4FB3D13-70CD-4F02-B3A1-30C5F5C671EC}" destId="{00F5D7AD-3D14-4BB1-8D5A-3AC38DC6F76B}" srcOrd="10" destOrd="0" presId="urn:microsoft.com/office/officeart/2005/8/layout/vList2"/>
    <dgm:cxn modelId="{CBEBCABA-C96C-4AEA-961A-0F8EA5B270AE}" type="presParOf" srcId="{F4FB3D13-70CD-4F02-B3A1-30C5F5C671EC}" destId="{A82365B2-2587-493E-B1F6-4F173DC85DCA}" srcOrd="11" destOrd="0" presId="urn:microsoft.com/office/officeart/2005/8/layout/vList2"/>
    <dgm:cxn modelId="{237540FC-E618-4325-BDD2-69F32ECDEFC4}" type="presParOf" srcId="{F4FB3D13-70CD-4F02-B3A1-30C5F5C671EC}" destId="{7A336D51-D3B1-4171-9A9F-D42C8D55934E}" srcOrd="12" destOrd="0" presId="urn:microsoft.com/office/officeart/2005/8/layout/vList2"/>
    <dgm:cxn modelId="{B2044A32-E5EE-4E3E-957A-962D9317A175}" type="presParOf" srcId="{F4FB3D13-70CD-4F02-B3A1-30C5F5C671EC}" destId="{217E2786-54B4-4B5A-8C58-D9CA05CE5B13}" srcOrd="13" destOrd="0" presId="urn:microsoft.com/office/officeart/2005/8/layout/vList2"/>
    <dgm:cxn modelId="{8B89FDAA-6625-40B0-B7DB-54E3B396CF29}" type="presParOf" srcId="{F4FB3D13-70CD-4F02-B3A1-30C5F5C671EC}" destId="{C45CC63E-A549-4865-98A6-A3BBEB4C78F4}" srcOrd="14" destOrd="0" presId="urn:microsoft.com/office/officeart/2005/8/layout/vList2"/>
    <dgm:cxn modelId="{8E955527-FF9C-409A-8714-8CCE1536745F}" type="presParOf" srcId="{F4FB3D13-70CD-4F02-B3A1-30C5F5C671EC}" destId="{C94ABCB5-984D-463D-8873-541E13D472F2}" srcOrd="15" destOrd="0" presId="urn:microsoft.com/office/officeart/2005/8/layout/vList2"/>
    <dgm:cxn modelId="{7E8E484F-2590-4165-80D3-BE39C69CCBB1}" type="presParOf" srcId="{F4FB3D13-70CD-4F02-B3A1-30C5F5C671EC}" destId="{A241B421-1B2F-4521-B12C-8F1BDC2CF310}" srcOrd="1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A8DC21-3E65-409D-AD53-DA51BB9198A0}">
      <dsp:nvSpPr>
        <dsp:cNvPr id="0" name=""/>
        <dsp:cNvSpPr/>
      </dsp:nvSpPr>
      <dsp:spPr>
        <a:xfrm>
          <a:off x="523237" y="494935"/>
          <a:ext cx="2285995" cy="2285995"/>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A99B5DD6-89E9-4537-B415-4205CEB9323A}">
      <dsp:nvSpPr>
        <dsp:cNvPr id="0" name=""/>
        <dsp:cNvSpPr/>
      </dsp:nvSpPr>
      <dsp:spPr>
        <a:xfrm>
          <a:off x="54818" y="2746269"/>
          <a:ext cx="322283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600200">
            <a:lnSpc>
              <a:spcPct val="90000"/>
            </a:lnSpc>
            <a:spcBef>
              <a:spcPct val="0"/>
            </a:spcBef>
            <a:spcAft>
              <a:spcPct val="35000"/>
            </a:spcAft>
            <a:buNone/>
          </a:pPr>
          <a:r>
            <a:rPr lang="en-ZA" sz="3600" b="0" i="0" u="none" strike="noStrike" kern="1200" cap="none" baseline="0" noProof="0" dirty="0">
              <a:solidFill>
                <a:srgbClr val="010000"/>
              </a:solidFill>
              <a:latin typeface="Gill Sans MT"/>
            </a:rPr>
            <a:t>Easy</a:t>
          </a:r>
        </a:p>
      </dsp:txBody>
      <dsp:txXfrm>
        <a:off x="54818" y="2746269"/>
        <a:ext cx="3222832" cy="720000"/>
      </dsp:txXfrm>
    </dsp:sp>
    <dsp:sp modelId="{CE9DF0E8-B0DE-4E1E-9FF4-6006AD8428DB}">
      <dsp:nvSpPr>
        <dsp:cNvPr id="0" name=""/>
        <dsp:cNvSpPr/>
      </dsp:nvSpPr>
      <dsp:spPr>
        <a:xfrm>
          <a:off x="4310064" y="494935"/>
          <a:ext cx="2285995" cy="228599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5120873-6F5C-4053-8EAD-6287A7F1097E}">
      <dsp:nvSpPr>
        <dsp:cNvPr id="0" name=""/>
        <dsp:cNvSpPr/>
      </dsp:nvSpPr>
      <dsp:spPr>
        <a:xfrm>
          <a:off x="3841646" y="2746269"/>
          <a:ext cx="322283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600200">
            <a:lnSpc>
              <a:spcPct val="90000"/>
            </a:lnSpc>
            <a:spcBef>
              <a:spcPct val="0"/>
            </a:spcBef>
            <a:spcAft>
              <a:spcPct val="35000"/>
            </a:spcAft>
            <a:buNone/>
          </a:pPr>
          <a:r>
            <a:rPr lang="en-US" sz="3600" kern="1200" dirty="0">
              <a:latin typeface="Gill Sans MT" panose="020B0502020104020203"/>
            </a:rPr>
            <a:t>Automate</a:t>
          </a:r>
          <a:endParaRPr lang="en-US" sz="3600" kern="1200" dirty="0"/>
        </a:p>
      </dsp:txBody>
      <dsp:txXfrm>
        <a:off x="3841646" y="2746269"/>
        <a:ext cx="3222832" cy="720000"/>
      </dsp:txXfrm>
    </dsp:sp>
    <dsp:sp modelId="{6DB1FE51-13D0-4A38-AD6E-48D4371A1AF3}">
      <dsp:nvSpPr>
        <dsp:cNvPr id="0" name=""/>
        <dsp:cNvSpPr/>
      </dsp:nvSpPr>
      <dsp:spPr>
        <a:xfrm>
          <a:off x="8096892" y="494935"/>
          <a:ext cx="2285995" cy="228599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133097FC-B1F8-4953-B0AB-E8E73D968D1C}">
      <dsp:nvSpPr>
        <dsp:cNvPr id="0" name=""/>
        <dsp:cNvSpPr/>
      </dsp:nvSpPr>
      <dsp:spPr>
        <a:xfrm>
          <a:off x="7628474" y="2746269"/>
          <a:ext cx="322283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600200">
            <a:lnSpc>
              <a:spcPct val="90000"/>
            </a:lnSpc>
            <a:spcBef>
              <a:spcPct val="0"/>
            </a:spcBef>
            <a:spcAft>
              <a:spcPct val="35000"/>
            </a:spcAft>
            <a:buNone/>
          </a:pPr>
          <a:r>
            <a:rPr lang="en-US" sz="3600" kern="1200" dirty="0"/>
            <a:t>Link</a:t>
          </a:r>
        </a:p>
      </dsp:txBody>
      <dsp:txXfrm>
        <a:off x="7628474" y="2746269"/>
        <a:ext cx="3222832"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7480CC8-A455-4886-A8AB-1FF24B47B20B}">
      <dsp:nvSpPr>
        <dsp:cNvPr id="0" name=""/>
        <dsp:cNvSpPr/>
      </dsp:nvSpPr>
      <dsp:spPr>
        <a:xfrm>
          <a:off x="0" y="50340"/>
          <a:ext cx="7012370" cy="722474"/>
        </a:xfrm>
        <a:prstGeom prst="roundRect">
          <a:avLst/>
        </a:prstGeom>
        <a:solidFill>
          <a:schemeClr val="accent2">
            <a:hueOff val="0"/>
            <a:satOff val="0"/>
            <a:lumOff val="0"/>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The objective of this project is to</a:t>
          </a:r>
        </a:p>
      </dsp:txBody>
      <dsp:txXfrm>
        <a:off x="35268" y="85608"/>
        <a:ext cx="6941834" cy="651938"/>
      </dsp:txXfrm>
    </dsp:sp>
    <dsp:sp modelId="{B73C0B45-7CBF-459E-93E0-A90CA1B64E88}">
      <dsp:nvSpPr>
        <dsp:cNvPr id="0" name=""/>
        <dsp:cNvSpPr/>
      </dsp:nvSpPr>
      <dsp:spPr>
        <a:xfrm>
          <a:off x="0" y="827535"/>
          <a:ext cx="7012370" cy="722474"/>
        </a:xfrm>
        <a:prstGeom prst="roundRect">
          <a:avLst/>
        </a:prstGeom>
        <a:solidFill>
          <a:schemeClr val="accent3">
            <a:hueOff val="0"/>
            <a:satOff val="0"/>
            <a:lumOff val="0"/>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dirty="0"/>
            <a:t>1. Automate the manual task of humans. </a:t>
          </a:r>
        </a:p>
      </dsp:txBody>
      <dsp:txXfrm>
        <a:off x="35268" y="862803"/>
        <a:ext cx="6941834" cy="651938"/>
      </dsp:txXfrm>
    </dsp:sp>
    <dsp:sp modelId="{9D0AE30D-D7F9-4D60-8664-6A7A526539DC}">
      <dsp:nvSpPr>
        <dsp:cNvPr id="0" name=""/>
        <dsp:cNvSpPr/>
      </dsp:nvSpPr>
      <dsp:spPr>
        <a:xfrm>
          <a:off x="0" y="1604730"/>
          <a:ext cx="7012370" cy="722474"/>
        </a:xfrm>
        <a:prstGeom prst="roundRect">
          <a:avLst/>
        </a:prstGeom>
        <a:solidFill>
          <a:schemeClr val="accent4">
            <a:hueOff val="0"/>
            <a:satOff val="0"/>
            <a:lumOff val="0"/>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dirty="0"/>
            <a:t>2. Automatically browse through different E-commerce sites and scrap the required data from them.</a:t>
          </a:r>
        </a:p>
      </dsp:txBody>
      <dsp:txXfrm>
        <a:off x="35268" y="1639998"/>
        <a:ext cx="6941834" cy="651938"/>
      </dsp:txXfrm>
    </dsp:sp>
    <dsp:sp modelId="{0CFD58A4-0D8F-4446-B355-F32313027615}">
      <dsp:nvSpPr>
        <dsp:cNvPr id="0" name=""/>
        <dsp:cNvSpPr/>
      </dsp:nvSpPr>
      <dsp:spPr>
        <a:xfrm>
          <a:off x="0" y="2381925"/>
          <a:ext cx="7012370" cy="722474"/>
        </a:xfrm>
        <a:prstGeom prst="roundRect">
          <a:avLst/>
        </a:prstGeom>
        <a:solidFill>
          <a:schemeClr val="accent5">
            <a:hueOff val="0"/>
            <a:satOff val="0"/>
            <a:lumOff val="0"/>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rtl="0">
            <a:lnSpc>
              <a:spcPct val="90000"/>
            </a:lnSpc>
            <a:spcBef>
              <a:spcPct val="0"/>
            </a:spcBef>
            <a:spcAft>
              <a:spcPct val="35000"/>
            </a:spcAft>
            <a:buNone/>
          </a:pPr>
          <a:r>
            <a:rPr lang="en-US" sz="1900" kern="1200" dirty="0"/>
            <a:t>3</a:t>
          </a:r>
          <a:r>
            <a:rPr lang="en-US" sz="1900" kern="1200" dirty="0">
              <a:latin typeface="Gill Sans MT" panose="020B0502020104020203"/>
            </a:rPr>
            <a:t>. Make a documentation of  that scrapped data.</a:t>
          </a:r>
          <a:endParaRPr lang="en-US" sz="1900" kern="1200" dirty="0"/>
        </a:p>
      </dsp:txBody>
      <dsp:txXfrm>
        <a:off x="35268" y="2417193"/>
        <a:ext cx="6941834" cy="651938"/>
      </dsp:txXfrm>
    </dsp:sp>
    <dsp:sp modelId="{8DF7B5F0-1765-4649-869E-53F7A462F82B}">
      <dsp:nvSpPr>
        <dsp:cNvPr id="0" name=""/>
        <dsp:cNvSpPr/>
      </dsp:nvSpPr>
      <dsp:spPr>
        <a:xfrm>
          <a:off x="0" y="3159120"/>
          <a:ext cx="7012370" cy="722474"/>
        </a:xfrm>
        <a:prstGeom prst="roundRect">
          <a:avLst/>
        </a:prstGeom>
        <a:solidFill>
          <a:schemeClr val="accent6">
            <a:hueOff val="0"/>
            <a:satOff val="0"/>
            <a:lumOff val="0"/>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dirty="0"/>
            <a:t>4. Sort that data and extract the best deal out of it.  </a:t>
          </a:r>
        </a:p>
      </dsp:txBody>
      <dsp:txXfrm>
        <a:off x="35268" y="3194388"/>
        <a:ext cx="6941834" cy="651938"/>
      </dsp:txXfrm>
    </dsp:sp>
    <dsp:sp modelId="{57EFAD3C-600A-4445-8F37-5B719CBD9B13}">
      <dsp:nvSpPr>
        <dsp:cNvPr id="0" name=""/>
        <dsp:cNvSpPr/>
      </dsp:nvSpPr>
      <dsp:spPr>
        <a:xfrm>
          <a:off x="0" y="3936315"/>
          <a:ext cx="7012370" cy="722474"/>
        </a:xfrm>
        <a:prstGeom prst="roundRect">
          <a:avLst/>
        </a:prstGeom>
        <a:solidFill>
          <a:schemeClr val="accent2">
            <a:hueOff val="0"/>
            <a:satOff val="0"/>
            <a:lumOff val="0"/>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rtl="0">
            <a:lnSpc>
              <a:spcPct val="90000"/>
            </a:lnSpc>
            <a:spcBef>
              <a:spcPct val="0"/>
            </a:spcBef>
            <a:spcAft>
              <a:spcPct val="35000"/>
            </a:spcAft>
            <a:buNone/>
          </a:pPr>
          <a:r>
            <a:rPr lang="en-US" sz="1900" kern="1200" dirty="0"/>
            <a:t>5. Notify the user about that deal by sending a mail containing the details of the product and link to payment.</a:t>
          </a:r>
          <a:endParaRPr lang="en-US" sz="1900" kern="1200" dirty="0">
            <a:latin typeface="Gill Sans MT" panose="020B0502020104020203"/>
          </a:endParaRPr>
        </a:p>
      </dsp:txBody>
      <dsp:txXfrm>
        <a:off x="35268" y="3971583"/>
        <a:ext cx="6941834" cy="65193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C1768D1-35D5-4361-BD30-3D0F3305FE23}">
      <dsp:nvSpPr>
        <dsp:cNvPr id="0" name=""/>
        <dsp:cNvSpPr/>
      </dsp:nvSpPr>
      <dsp:spPr>
        <a:xfrm>
          <a:off x="0" y="760216"/>
          <a:ext cx="10607445" cy="444600"/>
        </a:xfrm>
        <a:prstGeom prst="roundRect">
          <a:avLst/>
        </a:prstGeom>
        <a:solidFill>
          <a:schemeClr val="accent2">
            <a:hueOff val="0"/>
            <a:satOff val="0"/>
            <a:lumOff val="0"/>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b="1" kern="1200"/>
            <a:t>Software Requirements: </a:t>
          </a:r>
          <a:endParaRPr lang="en-US" sz="1900" kern="1200"/>
        </a:p>
      </dsp:txBody>
      <dsp:txXfrm>
        <a:off x="21704" y="781920"/>
        <a:ext cx="10564037" cy="401192"/>
      </dsp:txXfrm>
    </dsp:sp>
    <dsp:sp modelId="{7D8569F4-E31E-47D8-8C5E-027F804CC1B7}">
      <dsp:nvSpPr>
        <dsp:cNvPr id="0" name=""/>
        <dsp:cNvSpPr/>
      </dsp:nvSpPr>
      <dsp:spPr>
        <a:xfrm>
          <a:off x="0" y="1259536"/>
          <a:ext cx="10607445" cy="444600"/>
        </a:xfrm>
        <a:prstGeom prst="roundRect">
          <a:avLst/>
        </a:prstGeom>
        <a:solidFill>
          <a:schemeClr val="accent2">
            <a:hueOff val="-76464"/>
            <a:satOff val="4067"/>
            <a:lumOff val="1176"/>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1. Windows 7 or above is required OS, though recommended is Windows 10. </a:t>
          </a:r>
        </a:p>
      </dsp:txBody>
      <dsp:txXfrm>
        <a:off x="21704" y="1281240"/>
        <a:ext cx="10564037" cy="401192"/>
      </dsp:txXfrm>
    </dsp:sp>
    <dsp:sp modelId="{33488FD0-1305-4068-BFEF-2D635C37DF54}">
      <dsp:nvSpPr>
        <dsp:cNvPr id="0" name=""/>
        <dsp:cNvSpPr/>
      </dsp:nvSpPr>
      <dsp:spPr>
        <a:xfrm>
          <a:off x="0" y="1758856"/>
          <a:ext cx="10607445" cy="444600"/>
        </a:xfrm>
        <a:prstGeom prst="roundRect">
          <a:avLst/>
        </a:prstGeom>
        <a:solidFill>
          <a:schemeClr val="accent2">
            <a:hueOff val="-152927"/>
            <a:satOff val="8134"/>
            <a:lumOff val="2353"/>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2. .NET framework 4.6.1 is minimum required. 3.7 </a:t>
          </a:r>
        </a:p>
      </dsp:txBody>
      <dsp:txXfrm>
        <a:off x="21704" y="1780560"/>
        <a:ext cx="10564037" cy="401192"/>
      </dsp:txXfrm>
    </dsp:sp>
    <dsp:sp modelId="{6F6F3133-1C7A-4C81-BD5A-A3E8307F4374}">
      <dsp:nvSpPr>
        <dsp:cNvPr id="0" name=""/>
        <dsp:cNvSpPr/>
      </dsp:nvSpPr>
      <dsp:spPr>
        <a:xfrm>
          <a:off x="0" y="2258176"/>
          <a:ext cx="10607445" cy="444600"/>
        </a:xfrm>
        <a:prstGeom prst="roundRect">
          <a:avLst/>
        </a:prstGeom>
        <a:solidFill>
          <a:schemeClr val="accent2">
            <a:hueOff val="-229391"/>
            <a:satOff val="12201"/>
            <a:lumOff val="3529"/>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b="1" kern="1200"/>
            <a:t>Hardware Requirements: </a:t>
          </a:r>
          <a:endParaRPr lang="en-US" sz="1900" kern="1200"/>
        </a:p>
      </dsp:txBody>
      <dsp:txXfrm>
        <a:off x="21704" y="2279880"/>
        <a:ext cx="10564037" cy="401192"/>
      </dsp:txXfrm>
    </dsp:sp>
    <dsp:sp modelId="{99669EBE-E5FF-441F-80B6-3E4004F5CD61}">
      <dsp:nvSpPr>
        <dsp:cNvPr id="0" name=""/>
        <dsp:cNvSpPr/>
      </dsp:nvSpPr>
      <dsp:spPr>
        <a:xfrm>
          <a:off x="0" y="2757496"/>
          <a:ext cx="10607445" cy="444600"/>
        </a:xfrm>
        <a:prstGeom prst="roundRect">
          <a:avLst/>
        </a:prstGeom>
        <a:solidFill>
          <a:schemeClr val="accent2">
            <a:hueOff val="-305854"/>
            <a:satOff val="16268"/>
            <a:lumOff val="4705"/>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rtl="0">
            <a:lnSpc>
              <a:spcPct val="90000"/>
            </a:lnSpc>
            <a:spcBef>
              <a:spcPct val="0"/>
            </a:spcBef>
            <a:spcAft>
              <a:spcPct val="35000"/>
            </a:spcAft>
            <a:buNone/>
          </a:pPr>
          <a:r>
            <a:rPr lang="en-US" sz="1900" kern="1200"/>
            <a:t>1. CPU with 1.4 GHz 32-bit is minimum required and Dual Core 1.8 GHz 64-bit is what recommended. </a:t>
          </a:r>
        </a:p>
      </dsp:txBody>
      <dsp:txXfrm>
        <a:off x="21704" y="2779200"/>
        <a:ext cx="10564037" cy="401192"/>
      </dsp:txXfrm>
    </dsp:sp>
    <dsp:sp modelId="{00F5D7AD-3D14-4BB1-8D5A-3AC38DC6F76B}">
      <dsp:nvSpPr>
        <dsp:cNvPr id="0" name=""/>
        <dsp:cNvSpPr/>
      </dsp:nvSpPr>
      <dsp:spPr>
        <a:xfrm>
          <a:off x="0" y="3256816"/>
          <a:ext cx="10607445" cy="444600"/>
        </a:xfrm>
        <a:prstGeom prst="roundRect">
          <a:avLst/>
        </a:prstGeom>
        <a:solidFill>
          <a:schemeClr val="accent2">
            <a:hueOff val="-382318"/>
            <a:satOff val="20334"/>
            <a:lumOff val="5882"/>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2. Similarly, for RAM, 4 GB is what the minimum requirement is while 8 GB is the recommended RAM. </a:t>
          </a:r>
        </a:p>
      </dsp:txBody>
      <dsp:txXfrm>
        <a:off x="21704" y="3278520"/>
        <a:ext cx="10564037" cy="401192"/>
      </dsp:txXfrm>
    </dsp:sp>
    <dsp:sp modelId="{7A336D51-D3B1-4171-9A9F-D42C8D55934E}">
      <dsp:nvSpPr>
        <dsp:cNvPr id="0" name=""/>
        <dsp:cNvSpPr/>
      </dsp:nvSpPr>
      <dsp:spPr>
        <a:xfrm>
          <a:off x="0" y="3756136"/>
          <a:ext cx="10607445" cy="444600"/>
        </a:xfrm>
        <a:prstGeom prst="roundRect">
          <a:avLst/>
        </a:prstGeom>
        <a:solidFill>
          <a:schemeClr val="accent2">
            <a:hueOff val="-458782"/>
            <a:satOff val="24401"/>
            <a:lumOff val="7058"/>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rtl="0">
            <a:lnSpc>
              <a:spcPct val="90000"/>
            </a:lnSpc>
            <a:spcBef>
              <a:spcPct val="0"/>
            </a:spcBef>
            <a:spcAft>
              <a:spcPct val="35000"/>
            </a:spcAft>
            <a:buNone/>
          </a:pPr>
          <a:r>
            <a:rPr lang="en-US" sz="1900" b="1" kern="1200">
              <a:latin typeface="Gill Sans MT" panose="020B0502020104020203"/>
            </a:rPr>
            <a:t>Resource requirement</a:t>
          </a:r>
          <a:r>
            <a:rPr lang="en-US" sz="1900" b="1" kern="1200"/>
            <a:t> </a:t>
          </a:r>
          <a:endParaRPr lang="en-US" sz="1900" kern="1200"/>
        </a:p>
      </dsp:txBody>
      <dsp:txXfrm>
        <a:off x="21704" y="3777840"/>
        <a:ext cx="10564037" cy="401192"/>
      </dsp:txXfrm>
    </dsp:sp>
    <dsp:sp modelId="{C45CC63E-A549-4865-98A6-A3BBEB4C78F4}">
      <dsp:nvSpPr>
        <dsp:cNvPr id="0" name=""/>
        <dsp:cNvSpPr/>
      </dsp:nvSpPr>
      <dsp:spPr>
        <a:xfrm>
          <a:off x="0" y="4255456"/>
          <a:ext cx="10607445" cy="444600"/>
        </a:xfrm>
        <a:prstGeom prst="roundRect">
          <a:avLst/>
        </a:prstGeom>
        <a:solidFill>
          <a:schemeClr val="accent2">
            <a:hueOff val="-535245"/>
            <a:satOff val="28468"/>
            <a:lumOff val="8235"/>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1. A UiPath software application is required. </a:t>
          </a:r>
        </a:p>
      </dsp:txBody>
      <dsp:txXfrm>
        <a:off x="21704" y="4277160"/>
        <a:ext cx="10564037" cy="401192"/>
      </dsp:txXfrm>
    </dsp:sp>
    <dsp:sp modelId="{A241B421-1B2F-4521-B12C-8F1BDC2CF310}">
      <dsp:nvSpPr>
        <dsp:cNvPr id="0" name=""/>
        <dsp:cNvSpPr/>
      </dsp:nvSpPr>
      <dsp:spPr>
        <a:xfrm>
          <a:off x="0" y="4754775"/>
          <a:ext cx="10607445" cy="444600"/>
        </a:xfrm>
        <a:prstGeom prst="roundRect">
          <a:avLst/>
        </a:prstGeom>
        <a:solidFill>
          <a:schemeClr val="accent2">
            <a:hueOff val="-611709"/>
            <a:satOff val="32535"/>
            <a:lumOff val="9411"/>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2. A browser to search.</a:t>
          </a:r>
        </a:p>
      </dsp:txBody>
      <dsp:txXfrm>
        <a:off x="21704" y="4776479"/>
        <a:ext cx="10564037" cy="401192"/>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F81CEA5-62FD-4C83-BDE3-91DFB9827D8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3FA1CBFD-6AD0-48C4-B91B-58830F6F4C3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F869721-F543-4A6C-BF9D-65D7CC540427}" type="datetimeFigureOut">
              <a:rPr lang="en-US" smtClean="0"/>
              <a:pPr/>
              <a:t>7/2/2020</a:t>
            </a:fld>
            <a:endParaRPr lang="en-US" dirty="0"/>
          </a:p>
        </p:txBody>
      </p:sp>
      <p:sp>
        <p:nvSpPr>
          <p:cNvPr id="4" name="Footer Placeholder 3">
            <a:extLst>
              <a:ext uri="{FF2B5EF4-FFF2-40B4-BE49-F238E27FC236}">
                <a16:creationId xmlns:a16="http://schemas.microsoft.com/office/drawing/2014/main" id="{A9E55D22-46A3-4B8C-AD40-252FE7896C3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E70DCEF-9071-4B17-801B-37B4465C8E1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90168E-626C-4E60-93C0-A00D25609468}" type="slidenum">
              <a:rPr lang="en-US" smtClean="0"/>
              <a:pPr/>
              <a:t>‹#›</a:t>
            </a:fld>
            <a:endParaRPr lang="en-US" dirty="0"/>
          </a:p>
        </p:txBody>
      </p:sp>
    </p:spTree>
    <p:extLst>
      <p:ext uri="{BB962C8B-B14F-4D97-AF65-F5344CB8AC3E}">
        <p14:creationId xmlns:p14="http://schemas.microsoft.com/office/powerpoint/2010/main" val="374934770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32326A-4C88-4AFB-AA5B-5919D81DFF5B}" type="datetimeFigureOut">
              <a:rPr lang="en-US" smtClean="0"/>
              <a:pPr/>
              <a:t>7/2/2020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6B3AB32-59DF-41F1-9618-EDFBF5049629}" type="slidenum">
              <a:rPr lang="en-US" smtClean="0"/>
              <a:pPr/>
              <a:t>‹#›</a:t>
            </a:fld>
            <a:endParaRPr lang="en-US" dirty="0"/>
          </a:p>
        </p:txBody>
      </p:sp>
    </p:spTree>
    <p:extLst>
      <p:ext uri="{BB962C8B-B14F-4D97-AF65-F5344CB8AC3E}">
        <p14:creationId xmlns:p14="http://schemas.microsoft.com/office/powerpoint/2010/main" val="36618056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pPr/>
              <a:t>1</a:t>
            </a:fld>
            <a:endParaRPr lang="en-US" dirty="0"/>
          </a:p>
        </p:txBody>
      </p:sp>
    </p:spTree>
    <p:extLst>
      <p:ext uri="{BB962C8B-B14F-4D97-AF65-F5344CB8AC3E}">
        <p14:creationId xmlns:p14="http://schemas.microsoft.com/office/powerpoint/2010/main" val="13900470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pPr/>
              <a:t>2</a:t>
            </a:fld>
            <a:endParaRPr lang="en-US" dirty="0"/>
          </a:p>
        </p:txBody>
      </p:sp>
    </p:spTree>
    <p:extLst>
      <p:ext uri="{BB962C8B-B14F-4D97-AF65-F5344CB8AC3E}">
        <p14:creationId xmlns:p14="http://schemas.microsoft.com/office/powerpoint/2010/main" val="4319275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pPr/>
              <a:t>35</a:t>
            </a:fld>
            <a:endParaRPr lang="en-US" dirty="0"/>
          </a:p>
        </p:txBody>
      </p:sp>
    </p:spTree>
    <p:extLst>
      <p:ext uri="{BB962C8B-B14F-4D97-AF65-F5344CB8AC3E}">
        <p14:creationId xmlns:p14="http://schemas.microsoft.com/office/powerpoint/2010/main" val="10467141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B61BEF0D-F0BB-DE4B-95CE-6DB70DBA9567}" type="datetimeFigureOut">
              <a:rPr lang="en-US" smtClean="0"/>
              <a:pPr/>
              <a:t>7/2/2020</a:t>
            </a:fld>
            <a:endParaRPr lang="en-US" dirty="0"/>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1030186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7/2/2020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547011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B61BEF0D-F0BB-DE4B-95CE-6DB70DBA9567}" type="datetimeFigureOut">
              <a:rPr lang="en-US" smtClean="0"/>
              <a:pPr/>
              <a:t>7/2/2020</a:t>
            </a:fld>
            <a:endParaRPr lang="en-US" dirty="0"/>
          </a:p>
        </p:txBody>
      </p:sp>
      <p:sp>
        <p:nvSpPr>
          <p:cNvPr id="5" name="Footer Placeholder 4"/>
          <p:cNvSpPr>
            <a:spLocks noGrp="1"/>
          </p:cNvSpPr>
          <p:nvPr>
            <p:ph type="ftr" sz="quarter" idx="11"/>
          </p:nvPr>
        </p:nvSpPr>
        <p:spPr>
          <a:xfrm>
            <a:off x="774923" y="5951811"/>
            <a:ext cx="7896279" cy="365125"/>
          </a:xfrm>
        </p:spPr>
        <p:txBody>
          <a:bodyPr/>
          <a:lstStyle/>
          <a:p>
            <a:endParaRPr lang="en-US" dirty="0"/>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2915268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7/2/2020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558300" y="5956137"/>
            <a:ext cx="1052508"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7399816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smtClean="0"/>
              <a:pPr/>
              <a:t>7/2/2020</a:t>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9092908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7/2/2020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871674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7/2/2020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285740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B61BEF0D-F0BB-DE4B-95CE-6DB70DBA9567}" type="datetimeFigureOut">
              <a:rPr lang="en-US" smtClean="0"/>
              <a:pPr/>
              <a:t>7/2/2020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Tree>
    <p:extLst>
      <p:ext uri="{BB962C8B-B14F-4D97-AF65-F5344CB8AC3E}">
        <p14:creationId xmlns:p14="http://schemas.microsoft.com/office/powerpoint/2010/main" val="11643182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7/2/2020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126904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smtClean="0"/>
              <a:pPr/>
              <a:t>7/2/2020</a:t>
            </a:fld>
            <a:endParaRPr lang="en-US" dirty="0"/>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9232962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7/2/2020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808037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B61BEF0D-F0BB-DE4B-95CE-6DB70DBA9567}" type="datetimeFigureOut">
              <a:rPr lang="en-US" smtClean="0"/>
              <a:pPr/>
              <a:t>7/2/2020</a:t>
            </a:fld>
            <a:endParaRPr lang="en-US" dirty="0"/>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dirty="0"/>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D57F1E4F-1CFF-5643-939E-217C01CDF565}" type="slidenum">
              <a:rPr lang="en-US" smtClean="0"/>
              <a:pPr/>
              <a:t>‹#›</a:t>
            </a:fld>
            <a:endParaRPr lang="en-US" dirty="0"/>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8285554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Layout" Target="../slideLayouts/slideLayout2.xml"/><Relationship Id="rId4" Type="http://schemas.openxmlformats.org/officeDocument/2006/relationships/image" Target="../media/image34.jpe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493D4EDA-58E0-40CC-B3CA-14CDEB349D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descr="Digital Connections">
            <a:extLst>
              <a:ext uri="{FF2B5EF4-FFF2-40B4-BE49-F238E27FC236}">
                <a16:creationId xmlns:a16="http://schemas.microsoft.com/office/drawing/2014/main" id="{3840F91C-EDD0-4D4E-A4AB-E6C77856C88C}"/>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13265" t="9091" r="3502" b="-1"/>
          <a:stretch/>
        </p:blipFill>
        <p:spPr>
          <a:xfrm>
            <a:off x="64285" y="-55074"/>
            <a:ext cx="12191980" cy="6857990"/>
          </a:xfrm>
          <a:prstGeom prst="rect">
            <a:avLst/>
          </a:prstGeom>
        </p:spPr>
      </p:pic>
      <p:grpSp>
        <p:nvGrpSpPr>
          <p:cNvPr id="17" name="Group 16">
            <a:extLst>
              <a:ext uri="{FF2B5EF4-FFF2-40B4-BE49-F238E27FC236}">
                <a16:creationId xmlns:a16="http://schemas.microsoft.com/office/drawing/2014/main" id="{AA9EB0BC-A85E-4C26-B355-5DFCEF6CCB4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18" name="Rectangle 17">
              <a:extLst>
                <a:ext uri="{FF2B5EF4-FFF2-40B4-BE49-F238E27FC236}">
                  <a16:creationId xmlns:a16="http://schemas.microsoft.com/office/drawing/2014/main" id="{3643E56B-BD42-413D-B17D-7958270F5D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18">
              <a:extLst>
                <a:ext uri="{FF2B5EF4-FFF2-40B4-BE49-F238E27FC236}">
                  <a16:creationId xmlns:a16="http://schemas.microsoft.com/office/drawing/2014/main" id="{96C04F74-9467-4FA5-95DC-8D481A2974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a:extLst>
                <a:ext uri="{FF2B5EF4-FFF2-40B4-BE49-F238E27FC236}">
                  <a16:creationId xmlns:a16="http://schemas.microsoft.com/office/drawing/2014/main" id="{D73DE1C3-5C37-42E9-A3F0-256F193832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
        <p:nvSpPr>
          <p:cNvPr id="22" name="Rectangle 21">
            <a:extLst>
              <a:ext uri="{FF2B5EF4-FFF2-40B4-BE49-F238E27FC236}">
                <a16:creationId xmlns:a16="http://schemas.microsoft.com/office/drawing/2014/main" id="{4A2E7EC3-E07C-46CE-9B25-41865A506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8732" y="4428067"/>
            <a:ext cx="11260667" cy="1962497"/>
          </a:xfrm>
          <a:prstGeom prst="rect">
            <a:avLst/>
          </a:prstGeom>
          <a:solidFill>
            <a:schemeClr val="accent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C02C5318-1A1E-49D0-B2E2-A4B0FA9E8A40}"/>
              </a:ext>
            </a:extLst>
          </p:cNvPr>
          <p:cNvSpPr>
            <a:spLocks noGrp="1"/>
          </p:cNvSpPr>
          <p:nvPr>
            <p:ph type="ctrTitle"/>
          </p:nvPr>
        </p:nvSpPr>
        <p:spPr>
          <a:xfrm>
            <a:off x="581191" y="4572000"/>
            <a:ext cx="10993549" cy="895244"/>
          </a:xfrm>
        </p:spPr>
        <p:txBody>
          <a:bodyPr>
            <a:noAutofit/>
          </a:bodyPr>
          <a:lstStyle/>
          <a:p>
            <a:r>
              <a:rPr lang="en-US" sz="6000">
                <a:solidFill>
                  <a:schemeClr val="bg1"/>
                </a:solidFill>
              </a:rPr>
              <a:t>Best deals on old cars</a:t>
            </a:r>
            <a:endParaRPr lang="en-US" sz="6000" dirty="0">
              <a:solidFill>
                <a:schemeClr val="bg1"/>
              </a:solidFill>
            </a:endParaRPr>
          </a:p>
        </p:txBody>
      </p:sp>
      <p:sp>
        <p:nvSpPr>
          <p:cNvPr id="3" name="Subtitle 2">
            <a:extLst>
              <a:ext uri="{FF2B5EF4-FFF2-40B4-BE49-F238E27FC236}">
                <a16:creationId xmlns:a16="http://schemas.microsoft.com/office/drawing/2014/main" id="{48B6CF59-4E5B-494D-A2F7-97ADD01E6497}"/>
              </a:ext>
            </a:extLst>
          </p:cNvPr>
          <p:cNvSpPr>
            <a:spLocks noGrp="1"/>
          </p:cNvSpPr>
          <p:nvPr>
            <p:ph type="subTitle" idx="1"/>
          </p:nvPr>
        </p:nvSpPr>
        <p:spPr>
          <a:xfrm>
            <a:off x="581194" y="5467246"/>
            <a:ext cx="10993546" cy="1246821"/>
          </a:xfrm>
        </p:spPr>
        <p:txBody>
          <a:bodyPr>
            <a:normAutofit/>
          </a:bodyPr>
          <a:lstStyle/>
          <a:p>
            <a:r>
              <a:rPr lang="en-US">
                <a:solidFill>
                  <a:srgbClr val="7CEBFF"/>
                </a:solidFill>
              </a:rPr>
              <a:t>Presented by – prateek sharma</a:t>
            </a:r>
          </a:p>
          <a:p>
            <a:r>
              <a:rPr lang="en-US">
                <a:solidFill>
                  <a:srgbClr val="7CEBFF"/>
                </a:solidFill>
              </a:rPr>
              <a:t>Divyanshu</a:t>
            </a:r>
            <a:endParaRPr lang="en-US" dirty="0">
              <a:solidFill>
                <a:srgbClr val="7CEBFF"/>
              </a:solidFill>
            </a:endParaRPr>
          </a:p>
          <a:p>
            <a:r>
              <a:rPr lang="en-US">
                <a:solidFill>
                  <a:srgbClr val="7CEBFF"/>
                </a:solidFill>
              </a:rPr>
              <a:t>shruti</a:t>
            </a:r>
            <a:endParaRPr lang="en-US" dirty="0">
              <a:solidFill>
                <a:srgbClr val="7CEBFF"/>
              </a:solidFill>
            </a:endParaRPr>
          </a:p>
        </p:txBody>
      </p:sp>
    </p:spTree>
    <p:extLst>
      <p:ext uri="{BB962C8B-B14F-4D97-AF65-F5344CB8AC3E}">
        <p14:creationId xmlns:p14="http://schemas.microsoft.com/office/powerpoint/2010/main" val="14877007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2A9D84-A717-4241-9F95-FCE6811FE608}"/>
              </a:ext>
            </a:extLst>
          </p:cNvPr>
          <p:cNvSpPr>
            <a:spLocks noGrp="1"/>
          </p:cNvSpPr>
          <p:nvPr>
            <p:ph type="title"/>
          </p:nvPr>
        </p:nvSpPr>
        <p:spPr/>
        <p:txBody>
          <a:bodyPr/>
          <a:lstStyle/>
          <a:p>
            <a:r>
              <a:rPr lang="en-US">
                <a:ea typeface="+mj-lt"/>
                <a:cs typeface="+mj-lt"/>
              </a:rPr>
              <a:t>REQUIREMENT ANALYSIS REPORT</a:t>
            </a:r>
            <a:endParaRPr lang="en-US"/>
          </a:p>
        </p:txBody>
      </p:sp>
      <p:sp>
        <p:nvSpPr>
          <p:cNvPr id="3" name="Content Placeholder 2">
            <a:extLst>
              <a:ext uri="{FF2B5EF4-FFF2-40B4-BE49-F238E27FC236}">
                <a16:creationId xmlns:a16="http://schemas.microsoft.com/office/drawing/2014/main" id="{6FDF719C-708F-4B58-8329-D66B337AC36E}"/>
              </a:ext>
            </a:extLst>
          </p:cNvPr>
          <p:cNvSpPr>
            <a:spLocks noGrp="1"/>
          </p:cNvSpPr>
          <p:nvPr>
            <p:ph idx="1"/>
          </p:nvPr>
        </p:nvSpPr>
        <p:spPr/>
        <p:txBody>
          <a:bodyPr>
            <a:normAutofit/>
          </a:bodyPr>
          <a:lstStyle/>
          <a:p>
            <a:pPr marL="305435" indent="-305435"/>
            <a:r>
              <a:rPr lang="en-US" sz="2400" b="1" u="sng" dirty="0">
                <a:ea typeface="+mn-lt"/>
                <a:cs typeface="+mn-lt"/>
              </a:rPr>
              <a:t>1: Requirement Gathering:</a:t>
            </a:r>
          </a:p>
          <a:p>
            <a:pPr marL="305435" indent="-305435"/>
            <a:r>
              <a:rPr lang="en-US" sz="2400" dirty="0">
                <a:ea typeface="+mn-lt"/>
                <a:cs typeface="+mn-lt"/>
              </a:rPr>
              <a:t> To serve the purpose of this project we need a software which automate all of the processes required in simpler and efficient manner. </a:t>
            </a:r>
            <a:r>
              <a:rPr lang="en-US" sz="2400" dirty="0" err="1">
                <a:ea typeface="+mn-lt"/>
                <a:cs typeface="+mn-lt"/>
              </a:rPr>
              <a:t>UiPath</a:t>
            </a:r>
            <a:r>
              <a:rPr lang="en-US" sz="2400" dirty="0">
                <a:ea typeface="+mn-lt"/>
                <a:cs typeface="+mn-lt"/>
              </a:rPr>
              <a:t>, a RPA software helps us in deploying our project . So, basically what we need is that when user gives his input , the robot automatically search that input on multiple websites . It must keep a record of items and give the best deal to his client. We must also make it user friendly so that the client doesn’t have any doubts in the working and also it is easier for them to choose correctly.</a:t>
            </a:r>
          </a:p>
        </p:txBody>
      </p:sp>
    </p:spTree>
    <p:extLst>
      <p:ext uri="{BB962C8B-B14F-4D97-AF65-F5344CB8AC3E}">
        <p14:creationId xmlns:p14="http://schemas.microsoft.com/office/powerpoint/2010/main" val="19614784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373F125-DEF3-41D6-9918-AB21A2ACC3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1E9F226-EB6E-48C9-ADDA-636DE4BF4E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581" y="485678"/>
            <a:ext cx="4174743" cy="58887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D747966-15B0-426C-B479-91287848BDAD}"/>
              </a:ext>
            </a:extLst>
          </p:cNvPr>
          <p:cNvSpPr>
            <a:spLocks noGrp="1"/>
          </p:cNvSpPr>
          <p:nvPr>
            <p:ph type="title"/>
          </p:nvPr>
        </p:nvSpPr>
        <p:spPr>
          <a:xfrm>
            <a:off x="959157" y="1113764"/>
            <a:ext cx="3269749" cy="4624327"/>
          </a:xfrm>
        </p:spPr>
        <p:txBody>
          <a:bodyPr anchor="ctr">
            <a:normAutofit/>
          </a:bodyPr>
          <a:lstStyle/>
          <a:p>
            <a:r>
              <a:rPr lang="en-US" sz="3200">
                <a:solidFill>
                  <a:srgbClr val="FFFFFF"/>
                </a:solidFill>
                <a:ea typeface="+mj-lt"/>
                <a:cs typeface="+mj-lt"/>
              </a:rPr>
              <a:t>2. Requirement Analysis : </a:t>
            </a:r>
            <a:endParaRPr lang="en-US" sz="3200">
              <a:solidFill>
                <a:srgbClr val="FFFFFF"/>
              </a:solidFill>
            </a:endParaRPr>
          </a:p>
        </p:txBody>
      </p:sp>
      <p:sp>
        <p:nvSpPr>
          <p:cNvPr id="3" name="Content Placeholder 2">
            <a:extLst>
              <a:ext uri="{FF2B5EF4-FFF2-40B4-BE49-F238E27FC236}">
                <a16:creationId xmlns:a16="http://schemas.microsoft.com/office/drawing/2014/main" id="{79C2A0BF-1F1C-40B4-97CD-8175AEADE68D}"/>
              </a:ext>
            </a:extLst>
          </p:cNvPr>
          <p:cNvSpPr>
            <a:spLocks noGrp="1"/>
          </p:cNvSpPr>
          <p:nvPr>
            <p:ph idx="1"/>
          </p:nvPr>
        </p:nvSpPr>
        <p:spPr>
          <a:xfrm>
            <a:off x="5155905" y="1113764"/>
            <a:ext cx="6108179" cy="4624327"/>
          </a:xfrm>
        </p:spPr>
        <p:txBody>
          <a:bodyPr anchor="ctr">
            <a:normAutofit/>
          </a:bodyPr>
          <a:lstStyle/>
          <a:p>
            <a:pPr marL="305435" indent="-305435"/>
            <a:r>
              <a:rPr lang="en-US" dirty="0">
                <a:ea typeface="+mn-lt"/>
                <a:cs typeface="+mn-lt"/>
              </a:rPr>
              <a:t>So, what we have analyzed that if a person want something to buy through online E-commerce sites ,he\she has to waste a lot  of time in digging those sites. The traditional way which is followed by most of us is going to a particular website , type your requirements in the search bar and keep on scrolling till we find the required items. But the real problem lies when we got to know that the item on a particular site is way more costlier than some other websites and ultimately it is a loss to time and money. So, for that purpose we turn out with a idea --How about if a Robot do all of this for us and help us to save our money and time?? </a:t>
            </a:r>
            <a:endParaRPr lang="en-US" dirty="0"/>
          </a:p>
        </p:txBody>
      </p:sp>
    </p:spTree>
    <p:extLst>
      <p:ext uri="{BB962C8B-B14F-4D97-AF65-F5344CB8AC3E}">
        <p14:creationId xmlns:p14="http://schemas.microsoft.com/office/powerpoint/2010/main" val="10891875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70130DC-F780-43D2-B26A-92EACD7895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E4E4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0F62C5C-D9D2-4A49-A23C-1FB3F8617E4B}"/>
              </a:ext>
            </a:extLst>
          </p:cNvPr>
          <p:cNvSpPr>
            <a:spLocks noGrp="1"/>
          </p:cNvSpPr>
          <p:nvPr>
            <p:ph type="title"/>
          </p:nvPr>
        </p:nvSpPr>
        <p:spPr>
          <a:xfrm>
            <a:off x="581192" y="641653"/>
            <a:ext cx="11029616" cy="1095560"/>
          </a:xfrm>
        </p:spPr>
        <p:txBody>
          <a:bodyPr anchor="t">
            <a:normAutofit/>
          </a:bodyPr>
          <a:lstStyle/>
          <a:p>
            <a:r>
              <a:rPr lang="en-US">
                <a:solidFill>
                  <a:schemeClr val="accent2"/>
                </a:solidFill>
                <a:ea typeface="+mj-lt"/>
                <a:cs typeface="+mj-lt"/>
              </a:rPr>
              <a:t>3 Requirement Specification:</a:t>
            </a:r>
            <a:endParaRPr lang="en-US">
              <a:solidFill>
                <a:schemeClr val="accent2"/>
              </a:solidFill>
            </a:endParaRPr>
          </a:p>
        </p:txBody>
      </p:sp>
      <p:sp>
        <p:nvSpPr>
          <p:cNvPr id="10" name="Rectangle 9">
            <a:extLst>
              <a:ext uri="{FF2B5EF4-FFF2-40B4-BE49-F238E27FC236}">
                <a16:creationId xmlns:a16="http://schemas.microsoft.com/office/drawing/2014/main" id="{17676E0E-5B44-4166-8EDD-CFDBAC622C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3" y="457201"/>
            <a:ext cx="11298933"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0EBB3BA5-483C-4D4F-912E-9F10C9E27082}"/>
              </a:ext>
            </a:extLst>
          </p:cNvPr>
          <p:cNvSpPr>
            <a:spLocks noGrp="1"/>
          </p:cNvSpPr>
          <p:nvPr>
            <p:ph idx="1"/>
          </p:nvPr>
        </p:nvSpPr>
        <p:spPr>
          <a:xfrm>
            <a:off x="581192" y="1879600"/>
            <a:ext cx="11029615" cy="3979200"/>
          </a:xfrm>
        </p:spPr>
        <p:txBody>
          <a:bodyPr>
            <a:normAutofit/>
          </a:bodyPr>
          <a:lstStyle/>
          <a:p>
            <a:pPr marL="305435" indent="-305435"/>
            <a:r>
              <a:rPr lang="en-US" sz="2400" dirty="0">
                <a:solidFill>
                  <a:schemeClr val="accent2">
                    <a:lumMod val="50000"/>
                  </a:schemeClr>
                </a:solidFill>
                <a:ea typeface="+mn-lt"/>
                <a:cs typeface="+mn-lt"/>
              </a:rPr>
              <a:t>Our project deals with a process known as Robotic Process Automation. RPA , a tool which is an emerging technology to eliminate tedious tasks, freeing corporate workers to focus on higher value work. But RPA requires proper design, planning and governance if it's to bolster the business, experts </a:t>
            </a:r>
            <a:r>
              <a:rPr lang="en-US" sz="2400" dirty="0" err="1">
                <a:solidFill>
                  <a:schemeClr val="accent2">
                    <a:lumMod val="50000"/>
                  </a:schemeClr>
                </a:solidFill>
                <a:ea typeface="+mn-lt"/>
                <a:cs typeface="+mn-lt"/>
              </a:rPr>
              <a:t>say.So,focussing</a:t>
            </a:r>
            <a:r>
              <a:rPr lang="en-US" sz="2400" dirty="0">
                <a:solidFill>
                  <a:schemeClr val="accent2">
                    <a:lumMod val="50000"/>
                  </a:schemeClr>
                </a:solidFill>
                <a:ea typeface="+mn-lt"/>
                <a:cs typeface="+mn-lt"/>
              </a:rPr>
              <a:t> on each aspect of requirements we have designed this project to work in its full potential . Our main focus is to provide a better user experience and also keep the safety of users confidential data .And regarding its performance , a client can aspect a total human intervention free process which is fully automated and also can be altered as per human requirements.</a:t>
            </a:r>
            <a:endParaRPr lang="en-US" sz="2400" dirty="0">
              <a:solidFill>
                <a:schemeClr val="accent2">
                  <a:lumMod val="50000"/>
                </a:schemeClr>
              </a:solidFill>
            </a:endParaRPr>
          </a:p>
        </p:txBody>
      </p:sp>
    </p:spTree>
    <p:extLst>
      <p:ext uri="{BB962C8B-B14F-4D97-AF65-F5344CB8AC3E}">
        <p14:creationId xmlns:p14="http://schemas.microsoft.com/office/powerpoint/2010/main" val="36373394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373F125-DEF3-41D6-9918-AB21A2ACC3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1E9F226-EB6E-48C9-ADDA-636DE4BF4E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26677" y="485678"/>
            <a:ext cx="4174743" cy="58887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732BF15-EE3B-4ABE-AFC2-6FAD4DBB2DF3}"/>
              </a:ext>
            </a:extLst>
          </p:cNvPr>
          <p:cNvSpPr>
            <a:spLocks noGrp="1"/>
          </p:cNvSpPr>
          <p:nvPr>
            <p:ph type="title"/>
          </p:nvPr>
        </p:nvSpPr>
        <p:spPr>
          <a:xfrm>
            <a:off x="7963094" y="1113764"/>
            <a:ext cx="3269749" cy="4624327"/>
          </a:xfrm>
        </p:spPr>
        <p:txBody>
          <a:bodyPr anchor="ctr">
            <a:normAutofit/>
          </a:bodyPr>
          <a:lstStyle/>
          <a:p>
            <a:r>
              <a:rPr lang="en-US" sz="3200">
                <a:solidFill>
                  <a:srgbClr val="FFFFFF"/>
                </a:solidFill>
                <a:ea typeface="+mj-lt"/>
                <a:cs typeface="+mj-lt"/>
              </a:rPr>
              <a:t>Non-Functional Requirements: </a:t>
            </a:r>
            <a:endParaRPr lang="en-US" sz="3200">
              <a:solidFill>
                <a:srgbClr val="FFFFFF"/>
              </a:solidFill>
            </a:endParaRPr>
          </a:p>
        </p:txBody>
      </p:sp>
      <p:sp>
        <p:nvSpPr>
          <p:cNvPr id="3" name="Content Placeholder 2">
            <a:extLst>
              <a:ext uri="{FF2B5EF4-FFF2-40B4-BE49-F238E27FC236}">
                <a16:creationId xmlns:a16="http://schemas.microsoft.com/office/drawing/2014/main" id="{D49E8C03-DDB4-4672-A7B1-F29C84CCC690}"/>
              </a:ext>
            </a:extLst>
          </p:cNvPr>
          <p:cNvSpPr>
            <a:spLocks noGrp="1"/>
          </p:cNvSpPr>
          <p:nvPr>
            <p:ph idx="1"/>
          </p:nvPr>
        </p:nvSpPr>
        <p:spPr>
          <a:xfrm>
            <a:off x="927916" y="1113764"/>
            <a:ext cx="6108179" cy="4624327"/>
          </a:xfrm>
        </p:spPr>
        <p:txBody>
          <a:bodyPr anchor="ctr">
            <a:normAutofit/>
          </a:bodyPr>
          <a:lstStyle/>
          <a:p>
            <a:pPr marL="305435" indent="-305435"/>
            <a:r>
              <a:rPr lang="en-US">
                <a:ea typeface="+mn-lt"/>
                <a:cs typeface="+mn-lt"/>
              </a:rPr>
              <a:t>1.The project shall take load time depending on internet connection strength which also depends on the media from which the project is run. </a:t>
            </a:r>
          </a:p>
          <a:p>
            <a:pPr marL="305435" indent="-305435"/>
            <a:r>
              <a:rPr lang="en-US">
                <a:ea typeface="+mn-lt"/>
                <a:cs typeface="+mn-lt"/>
              </a:rPr>
              <a:t>2.The performance shall depend upon system specifications of the client.</a:t>
            </a:r>
          </a:p>
          <a:p>
            <a:pPr marL="305435" indent="-305435"/>
            <a:r>
              <a:rPr lang="en-US">
                <a:ea typeface="+mn-lt"/>
                <a:cs typeface="+mn-lt"/>
              </a:rPr>
              <a:t>3. Limited numbers search queries for the users. </a:t>
            </a:r>
          </a:p>
          <a:p>
            <a:pPr marL="305435" indent="-305435"/>
            <a:r>
              <a:rPr lang="en-US">
                <a:ea typeface="+mn-lt"/>
                <a:cs typeface="+mn-lt"/>
              </a:rPr>
              <a:t>4. Limited number of websites are added. </a:t>
            </a:r>
          </a:p>
          <a:p>
            <a:pPr marL="305435" indent="-305435"/>
            <a:r>
              <a:rPr lang="en-US">
                <a:ea typeface="+mn-lt"/>
                <a:cs typeface="+mn-lt"/>
              </a:rPr>
              <a:t>5. It will consume a bit of memory for storing details of sorted items in a spread sheets.</a:t>
            </a:r>
            <a:endParaRPr lang="en-US"/>
          </a:p>
        </p:txBody>
      </p:sp>
    </p:spTree>
    <p:extLst>
      <p:ext uri="{BB962C8B-B14F-4D97-AF65-F5344CB8AC3E}">
        <p14:creationId xmlns:p14="http://schemas.microsoft.com/office/powerpoint/2010/main" val="27326613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BB4C527F-AA88-4BD2-819A-06921EEB49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01363"/>
            <a:ext cx="12191999" cy="62566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BF1BEFAC-BF22-4CF8-9B60-C1CACA905D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723899"/>
            <a:ext cx="3703320"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6216A318-1CAE-4FA8-A55F-198755B88618}"/>
              </a:ext>
            </a:extLst>
          </p:cNvPr>
          <p:cNvSpPr>
            <a:spLocks noGrp="1"/>
          </p:cNvSpPr>
          <p:nvPr>
            <p:ph type="title"/>
          </p:nvPr>
        </p:nvSpPr>
        <p:spPr>
          <a:xfrm>
            <a:off x="8369643" y="1037967"/>
            <a:ext cx="3054091" cy="4709131"/>
          </a:xfrm>
        </p:spPr>
        <p:txBody>
          <a:bodyPr anchor="ctr">
            <a:normAutofit/>
          </a:bodyPr>
          <a:lstStyle/>
          <a:p>
            <a:endParaRPr lang="en-US">
              <a:solidFill>
                <a:srgbClr val="FFFEFF"/>
              </a:solidFill>
            </a:endParaRPr>
          </a:p>
        </p:txBody>
      </p:sp>
      <p:graphicFrame>
        <p:nvGraphicFramePr>
          <p:cNvPr id="14" name="Content Placeholder 2">
            <a:extLst>
              <a:ext uri="{FF2B5EF4-FFF2-40B4-BE49-F238E27FC236}">
                <a16:creationId xmlns:a16="http://schemas.microsoft.com/office/drawing/2014/main" id="{3C42FF4B-02FB-47A4-A531-FE0C0F3A230D}"/>
              </a:ext>
            </a:extLst>
          </p:cNvPr>
          <p:cNvGraphicFramePr>
            <a:graphicFrameLocks noGrp="1"/>
          </p:cNvGraphicFramePr>
          <p:nvPr>
            <p:ph idx="1"/>
            <p:extLst>
              <p:ext uri="{D42A27DB-BD31-4B8C-83A1-F6EECF244321}">
                <p14:modId xmlns:p14="http://schemas.microsoft.com/office/powerpoint/2010/main" val="1519636835"/>
              </p:ext>
            </p:extLst>
          </p:nvPr>
        </p:nvGraphicFramePr>
        <p:xfrm>
          <a:off x="486033" y="168506"/>
          <a:ext cx="10607446" cy="595959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987394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03D17B-4C33-4562-AA41-30C3D18D124B}"/>
              </a:ext>
            </a:extLst>
          </p:cNvPr>
          <p:cNvSpPr>
            <a:spLocks noGrp="1"/>
          </p:cNvSpPr>
          <p:nvPr>
            <p:ph type="title"/>
          </p:nvPr>
        </p:nvSpPr>
        <p:spPr/>
        <p:txBody>
          <a:bodyPr/>
          <a:lstStyle/>
          <a:p>
            <a:r>
              <a:rPr lang="en-US"/>
              <a:t>HIGH LEVEL DIAGRAM</a:t>
            </a:r>
          </a:p>
        </p:txBody>
      </p:sp>
      <p:pic>
        <p:nvPicPr>
          <p:cNvPr id="4" name="Picture 4" descr="A close up of a map&#10;&#10;Description automatically generated">
            <a:extLst>
              <a:ext uri="{FF2B5EF4-FFF2-40B4-BE49-F238E27FC236}">
                <a16:creationId xmlns:a16="http://schemas.microsoft.com/office/drawing/2014/main" id="{32ABDD86-F43B-49CC-8E0B-A38E301CF9B8}"/>
              </a:ext>
            </a:extLst>
          </p:cNvPr>
          <p:cNvPicPr>
            <a:picLocks noGrp="1" noChangeAspect="1"/>
          </p:cNvPicPr>
          <p:nvPr>
            <p:ph idx="1"/>
          </p:nvPr>
        </p:nvPicPr>
        <p:blipFill>
          <a:blip r:embed="rId2"/>
          <a:stretch>
            <a:fillRect/>
          </a:stretch>
        </p:blipFill>
        <p:spPr>
          <a:xfrm>
            <a:off x="2723957" y="2346574"/>
            <a:ext cx="6929700" cy="4098379"/>
          </a:xfrm>
        </p:spPr>
      </p:pic>
    </p:spTree>
    <p:extLst>
      <p:ext uri="{BB962C8B-B14F-4D97-AF65-F5344CB8AC3E}">
        <p14:creationId xmlns:p14="http://schemas.microsoft.com/office/powerpoint/2010/main" val="32960937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1C72D-EB08-4435-AD2B-01BEF9F41442}"/>
              </a:ext>
            </a:extLst>
          </p:cNvPr>
          <p:cNvSpPr>
            <a:spLocks noGrp="1"/>
          </p:cNvSpPr>
          <p:nvPr>
            <p:ph type="title"/>
          </p:nvPr>
        </p:nvSpPr>
        <p:spPr/>
        <p:txBody>
          <a:bodyPr/>
          <a:lstStyle/>
          <a:p>
            <a:r>
              <a:rPr lang="en-US"/>
              <a:t>DFD diagram</a:t>
            </a:r>
            <a:endParaRPr lang="en-US" dirty="0"/>
          </a:p>
        </p:txBody>
      </p:sp>
      <p:pic>
        <p:nvPicPr>
          <p:cNvPr id="4" name="Picture 4" descr="A close up of a map&#10;&#10;Description generated with high confidence">
            <a:extLst>
              <a:ext uri="{FF2B5EF4-FFF2-40B4-BE49-F238E27FC236}">
                <a16:creationId xmlns:a16="http://schemas.microsoft.com/office/drawing/2014/main" id="{1AC3C0DD-F171-4187-AA3A-0A339A87174D}"/>
              </a:ext>
            </a:extLst>
          </p:cNvPr>
          <p:cNvPicPr>
            <a:picLocks noGrp="1" noChangeAspect="1"/>
          </p:cNvPicPr>
          <p:nvPr>
            <p:ph idx="1"/>
          </p:nvPr>
        </p:nvPicPr>
        <p:blipFill>
          <a:blip r:embed="rId2"/>
          <a:stretch>
            <a:fillRect/>
          </a:stretch>
        </p:blipFill>
        <p:spPr>
          <a:xfrm>
            <a:off x="3177188" y="1715733"/>
            <a:ext cx="5343768" cy="4948304"/>
          </a:xfrm>
        </p:spPr>
      </p:pic>
      <p:sp>
        <p:nvSpPr>
          <p:cNvPr id="5" name="Oval 4">
            <a:extLst>
              <a:ext uri="{FF2B5EF4-FFF2-40B4-BE49-F238E27FC236}">
                <a16:creationId xmlns:a16="http://schemas.microsoft.com/office/drawing/2014/main" id="{85951A80-859D-4C8D-A2E7-B31C602B6EE0}"/>
              </a:ext>
            </a:extLst>
          </p:cNvPr>
          <p:cNvSpPr/>
          <p:nvPr/>
        </p:nvSpPr>
        <p:spPr>
          <a:xfrm>
            <a:off x="6685872" y="4579838"/>
            <a:ext cx="1094153" cy="4591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t>searching</a:t>
            </a:r>
            <a:endParaRPr lang="en-US"/>
          </a:p>
        </p:txBody>
      </p:sp>
      <p:cxnSp>
        <p:nvCxnSpPr>
          <p:cNvPr id="3" name="Straight Arrow Connector 2">
            <a:extLst>
              <a:ext uri="{FF2B5EF4-FFF2-40B4-BE49-F238E27FC236}">
                <a16:creationId xmlns:a16="http://schemas.microsoft.com/office/drawing/2014/main" id="{82FF71C7-72E5-4E25-BB02-3B9A586264E4}"/>
              </a:ext>
            </a:extLst>
          </p:cNvPr>
          <p:cNvCxnSpPr/>
          <p:nvPr/>
        </p:nvCxnSpPr>
        <p:spPr>
          <a:xfrm>
            <a:off x="6143740" y="5597485"/>
            <a:ext cx="1263266" cy="55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97F4AE9B-FDB2-43CD-9B01-D72AD09BCEF3}"/>
              </a:ext>
            </a:extLst>
          </p:cNvPr>
          <p:cNvCxnSpPr/>
          <p:nvPr/>
        </p:nvCxnSpPr>
        <p:spPr>
          <a:xfrm>
            <a:off x="6139722" y="4840651"/>
            <a:ext cx="1" cy="771181"/>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99388FA4-5512-4CCF-81DC-7426BDC8BA71}"/>
              </a:ext>
            </a:extLst>
          </p:cNvPr>
          <p:cNvSpPr/>
          <p:nvPr/>
        </p:nvSpPr>
        <p:spPr>
          <a:xfrm>
            <a:off x="7411827" y="5433381"/>
            <a:ext cx="899711" cy="3580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login/signup</a:t>
            </a:r>
          </a:p>
        </p:txBody>
      </p:sp>
    </p:spTree>
    <p:extLst>
      <p:ext uri="{BB962C8B-B14F-4D97-AF65-F5344CB8AC3E}">
        <p14:creationId xmlns:p14="http://schemas.microsoft.com/office/powerpoint/2010/main" val="10510863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81C9DD-DE63-4BE2-B879-90D127FF949D}"/>
              </a:ext>
            </a:extLst>
          </p:cNvPr>
          <p:cNvSpPr>
            <a:spLocks noGrp="1"/>
          </p:cNvSpPr>
          <p:nvPr>
            <p:ph type="title"/>
          </p:nvPr>
        </p:nvSpPr>
        <p:spPr/>
        <p:txBody>
          <a:bodyPr/>
          <a:lstStyle/>
          <a:p>
            <a:r>
              <a:rPr lang="en-US"/>
              <a:t>e/r diagram</a:t>
            </a:r>
            <a:endParaRPr lang="en-US" dirty="0"/>
          </a:p>
        </p:txBody>
      </p:sp>
      <p:pic>
        <p:nvPicPr>
          <p:cNvPr id="4" name="Picture 4" descr="A close up of text on a white surface&#10;&#10;Description automatically generated">
            <a:extLst>
              <a:ext uri="{FF2B5EF4-FFF2-40B4-BE49-F238E27FC236}">
                <a16:creationId xmlns:a16="http://schemas.microsoft.com/office/drawing/2014/main" id="{DDA2123C-46E4-4225-8A1A-F96E7D170FB3}"/>
              </a:ext>
            </a:extLst>
          </p:cNvPr>
          <p:cNvPicPr>
            <a:picLocks noGrp="1" noChangeAspect="1"/>
          </p:cNvPicPr>
          <p:nvPr>
            <p:ph idx="1"/>
          </p:nvPr>
        </p:nvPicPr>
        <p:blipFill>
          <a:blip r:embed="rId2"/>
          <a:stretch>
            <a:fillRect/>
          </a:stretch>
        </p:blipFill>
        <p:spPr>
          <a:xfrm>
            <a:off x="1880024" y="2268419"/>
            <a:ext cx="8148644" cy="3990918"/>
          </a:xfrm>
        </p:spPr>
      </p:pic>
    </p:spTree>
    <p:extLst>
      <p:ext uri="{BB962C8B-B14F-4D97-AF65-F5344CB8AC3E}">
        <p14:creationId xmlns:p14="http://schemas.microsoft.com/office/powerpoint/2010/main" val="39549775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D3DEDA-6284-4E1D-8D06-846B5BB43F2C}"/>
              </a:ext>
            </a:extLst>
          </p:cNvPr>
          <p:cNvSpPr>
            <a:spLocks noGrp="1"/>
          </p:cNvSpPr>
          <p:nvPr>
            <p:ph type="title"/>
          </p:nvPr>
        </p:nvSpPr>
        <p:spPr/>
        <p:txBody>
          <a:bodyPr/>
          <a:lstStyle/>
          <a:p>
            <a:r>
              <a:rPr lang="en-US"/>
              <a:t>Sequence diagram</a:t>
            </a:r>
          </a:p>
        </p:txBody>
      </p:sp>
      <p:pic>
        <p:nvPicPr>
          <p:cNvPr id="4" name="Picture 4" descr="A close up of a map&#10;&#10;Description automatically generated">
            <a:extLst>
              <a:ext uri="{FF2B5EF4-FFF2-40B4-BE49-F238E27FC236}">
                <a16:creationId xmlns:a16="http://schemas.microsoft.com/office/drawing/2014/main" id="{B6277465-5D3F-4891-9CE7-9D3BB7DD982C}"/>
              </a:ext>
            </a:extLst>
          </p:cNvPr>
          <p:cNvPicPr>
            <a:picLocks noGrp="1" noChangeAspect="1"/>
          </p:cNvPicPr>
          <p:nvPr>
            <p:ph idx="1"/>
          </p:nvPr>
        </p:nvPicPr>
        <p:blipFill>
          <a:blip r:embed="rId2"/>
          <a:stretch>
            <a:fillRect/>
          </a:stretch>
        </p:blipFill>
        <p:spPr>
          <a:xfrm>
            <a:off x="2980876" y="2151189"/>
            <a:ext cx="6611247" cy="4196072"/>
          </a:xfrm>
        </p:spPr>
      </p:pic>
    </p:spTree>
    <p:extLst>
      <p:ext uri="{BB962C8B-B14F-4D97-AF65-F5344CB8AC3E}">
        <p14:creationId xmlns:p14="http://schemas.microsoft.com/office/powerpoint/2010/main" val="21772322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263B57-537B-4DD9-BB61-D6EA3785ACB9}"/>
              </a:ext>
            </a:extLst>
          </p:cNvPr>
          <p:cNvSpPr>
            <a:spLocks noGrp="1"/>
          </p:cNvSpPr>
          <p:nvPr>
            <p:ph type="title"/>
          </p:nvPr>
        </p:nvSpPr>
        <p:spPr/>
        <p:txBody>
          <a:bodyPr/>
          <a:lstStyle/>
          <a:p>
            <a:r>
              <a:rPr lang="en-US"/>
              <a:t>Class diagram</a:t>
            </a:r>
          </a:p>
        </p:txBody>
      </p:sp>
      <p:pic>
        <p:nvPicPr>
          <p:cNvPr id="4" name="Picture 4" descr="A screenshot of a cell phone&#10;&#10;Description automatically generated">
            <a:extLst>
              <a:ext uri="{FF2B5EF4-FFF2-40B4-BE49-F238E27FC236}">
                <a16:creationId xmlns:a16="http://schemas.microsoft.com/office/drawing/2014/main" id="{FB476418-7515-49A9-8B5D-E57A0A69D8B6}"/>
              </a:ext>
            </a:extLst>
          </p:cNvPr>
          <p:cNvPicPr>
            <a:picLocks noGrp="1" noChangeAspect="1"/>
          </p:cNvPicPr>
          <p:nvPr>
            <p:ph idx="1"/>
          </p:nvPr>
        </p:nvPicPr>
        <p:blipFill>
          <a:blip r:embed="rId2"/>
          <a:stretch>
            <a:fillRect/>
          </a:stretch>
        </p:blipFill>
        <p:spPr>
          <a:xfrm>
            <a:off x="2574705" y="2278189"/>
            <a:ext cx="6983973" cy="4205841"/>
          </a:xfrm>
        </p:spPr>
      </p:pic>
    </p:spTree>
    <p:extLst>
      <p:ext uri="{BB962C8B-B14F-4D97-AF65-F5344CB8AC3E}">
        <p14:creationId xmlns:p14="http://schemas.microsoft.com/office/powerpoint/2010/main" val="9467089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BFDA9692-ECDC-4B59-86B2-8C90FDE1A0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6712"/>
            <a:ext cx="12192000" cy="632128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12C05506-42A1-49C0-9D87-081CCD9023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5B040558-A365-4CCE-92FA-5A48CD98F9C9}"/>
              </a:ext>
            </a:extLst>
          </p:cNvPr>
          <p:cNvSpPr>
            <a:spLocks noGrp="1"/>
          </p:cNvSpPr>
          <p:nvPr>
            <p:ph type="title"/>
          </p:nvPr>
        </p:nvSpPr>
        <p:spPr>
          <a:xfrm>
            <a:off x="581192" y="5264487"/>
            <a:ext cx="11029616" cy="718870"/>
          </a:xfrm>
        </p:spPr>
        <p:txBody>
          <a:bodyPr>
            <a:normAutofit/>
          </a:bodyPr>
          <a:lstStyle/>
          <a:p>
            <a:r>
              <a:rPr lang="en-US">
                <a:solidFill>
                  <a:srgbClr val="FFFEFF"/>
                </a:solidFill>
              </a:rPr>
              <a:t>User friendly</a:t>
            </a:r>
            <a:endParaRPr lang="en-US" dirty="0">
              <a:solidFill>
                <a:srgbClr val="FFFEFF"/>
              </a:solidFill>
            </a:endParaRPr>
          </a:p>
        </p:txBody>
      </p:sp>
      <p:graphicFrame>
        <p:nvGraphicFramePr>
          <p:cNvPr id="4" name="Content Placeholder 3" descr="icon SmartArt graphic">
            <a:extLst>
              <a:ext uri="{FF2B5EF4-FFF2-40B4-BE49-F238E27FC236}">
                <a16:creationId xmlns:a16="http://schemas.microsoft.com/office/drawing/2014/main" id="{81E592E1-99DF-4294-A2E9-EF46299BD3F4}"/>
              </a:ext>
            </a:extLst>
          </p:cNvPr>
          <p:cNvGraphicFramePr>
            <a:graphicFrameLocks noGrp="1"/>
          </p:cNvGraphicFramePr>
          <p:nvPr>
            <p:ph idx="1"/>
            <p:extLst>
              <p:ext uri="{D42A27DB-BD31-4B8C-83A1-F6EECF244321}">
                <p14:modId xmlns:p14="http://schemas.microsoft.com/office/powerpoint/2010/main" val="1541187836"/>
              </p:ext>
            </p:extLst>
          </p:nvPr>
        </p:nvGraphicFramePr>
        <p:xfrm>
          <a:off x="642938" y="858445"/>
          <a:ext cx="10906125" cy="39612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033425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F1439D-025C-4273-994B-6DA0C1CBC30C}"/>
              </a:ext>
            </a:extLst>
          </p:cNvPr>
          <p:cNvSpPr>
            <a:spLocks noGrp="1"/>
          </p:cNvSpPr>
          <p:nvPr>
            <p:ph type="title"/>
          </p:nvPr>
        </p:nvSpPr>
        <p:spPr/>
        <p:txBody>
          <a:bodyPr/>
          <a:lstStyle/>
          <a:p>
            <a:r>
              <a:rPr lang="en-US"/>
              <a:t>Use case diagram</a:t>
            </a:r>
          </a:p>
        </p:txBody>
      </p:sp>
      <p:pic>
        <p:nvPicPr>
          <p:cNvPr id="1026" name="Picture 2" descr="C:\Users\Roop\Downloads\demo.png"/>
          <p:cNvPicPr>
            <a:picLocks noGrp="1" noChangeAspect="1" noChangeArrowheads="1"/>
          </p:cNvPicPr>
          <p:nvPr>
            <p:ph idx="1"/>
          </p:nvPr>
        </p:nvPicPr>
        <p:blipFill>
          <a:blip r:embed="rId2"/>
          <a:srcRect/>
          <a:stretch>
            <a:fillRect/>
          </a:stretch>
        </p:blipFill>
        <p:spPr bwMode="auto">
          <a:xfrm>
            <a:off x="2202874" y="1717964"/>
            <a:ext cx="7051962" cy="5140036"/>
          </a:xfrm>
          <a:prstGeom prst="rect">
            <a:avLst/>
          </a:prstGeom>
          <a:noFill/>
        </p:spPr>
      </p:pic>
    </p:spTree>
    <p:extLst>
      <p:ext uri="{BB962C8B-B14F-4D97-AF65-F5344CB8AC3E}">
        <p14:creationId xmlns:p14="http://schemas.microsoft.com/office/powerpoint/2010/main" val="35802449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8E96387-12F1-45E4-9322-ABBF2EE040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a:extLst>
              <a:ext uri="{FF2B5EF4-FFF2-40B4-BE49-F238E27FC236}">
                <a16:creationId xmlns:a16="http://schemas.microsoft.com/office/drawing/2014/main" id="{A9F421DD-DE4E-4547-A904-3F80E25E3F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09985DEC-1215-4209-9708-B45CC97740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90EB7086-616E-4D44-94BE-D0F7635617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17" name="Rectangle 16">
            <a:extLst>
              <a:ext uri="{FF2B5EF4-FFF2-40B4-BE49-F238E27FC236}">
                <a16:creationId xmlns:a16="http://schemas.microsoft.com/office/drawing/2014/main" id="{F115DB35-53D7-4EDC-A965-A434929617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8175"/>
            <a:ext cx="12191999" cy="62198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A close up of a map&#10;&#10;Description automatically generated">
            <a:extLst>
              <a:ext uri="{FF2B5EF4-FFF2-40B4-BE49-F238E27FC236}">
                <a16:creationId xmlns:a16="http://schemas.microsoft.com/office/drawing/2014/main" id="{75FBAFCD-B8EA-42A5-800B-ED957C442AA9}"/>
              </a:ext>
            </a:extLst>
          </p:cNvPr>
          <p:cNvPicPr>
            <a:picLocks noGrp="1" noChangeAspect="1"/>
          </p:cNvPicPr>
          <p:nvPr>
            <p:ph idx="1"/>
          </p:nvPr>
        </p:nvPicPr>
        <p:blipFill rotWithShape="1">
          <a:blip r:embed="rId2"/>
          <a:srcRect l="-2374" t="-708" r="3264" b="40266"/>
          <a:stretch/>
        </p:blipFill>
        <p:spPr>
          <a:xfrm>
            <a:off x="1788016" y="759839"/>
            <a:ext cx="4907893" cy="5338536"/>
          </a:xfrm>
          <a:prstGeom prst="rect">
            <a:avLst/>
          </a:prstGeom>
        </p:spPr>
      </p:pic>
      <p:sp>
        <p:nvSpPr>
          <p:cNvPr id="19" name="Rectangle 18">
            <a:extLst>
              <a:ext uri="{FF2B5EF4-FFF2-40B4-BE49-F238E27FC236}">
                <a16:creationId xmlns:a16="http://schemas.microsoft.com/office/drawing/2014/main" id="{4B610F9C-62FE-46FC-8607-C35030B632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723899"/>
            <a:ext cx="3703320"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C5B7E9A2-C7B3-4871-AECC-C53EFA3D3F55}"/>
              </a:ext>
            </a:extLst>
          </p:cNvPr>
          <p:cNvSpPr>
            <a:spLocks noGrp="1"/>
          </p:cNvSpPr>
          <p:nvPr>
            <p:ph type="title"/>
          </p:nvPr>
        </p:nvSpPr>
        <p:spPr>
          <a:xfrm>
            <a:off x="8296275" y="1419225"/>
            <a:ext cx="3081576" cy="2085869"/>
          </a:xfrm>
        </p:spPr>
        <p:txBody>
          <a:bodyPr vert="horz" lIns="91440" tIns="45720" rIns="91440" bIns="45720" rtlCol="0" anchor="b">
            <a:normAutofit/>
          </a:bodyPr>
          <a:lstStyle/>
          <a:p>
            <a:r>
              <a:rPr lang="en-US" sz="3600" dirty="0">
                <a:solidFill>
                  <a:srgbClr val="FFFFFF"/>
                </a:solidFill>
              </a:rPr>
              <a:t>flowchart</a:t>
            </a:r>
          </a:p>
        </p:txBody>
      </p:sp>
    </p:spTree>
    <p:extLst>
      <p:ext uri="{BB962C8B-B14F-4D97-AF65-F5344CB8AC3E}">
        <p14:creationId xmlns:p14="http://schemas.microsoft.com/office/powerpoint/2010/main" val="19974672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6A0CBE-85F1-45F6-BBEE-9F039FA8053B}"/>
              </a:ext>
            </a:extLst>
          </p:cNvPr>
          <p:cNvSpPr>
            <a:spLocks noGrp="1"/>
          </p:cNvSpPr>
          <p:nvPr>
            <p:ph type="title"/>
          </p:nvPr>
        </p:nvSpPr>
        <p:spPr/>
        <p:txBody>
          <a:bodyPr/>
          <a:lstStyle/>
          <a:p>
            <a:r>
              <a:rPr lang="en-US" dirty="0"/>
              <a:t>Continued..</a:t>
            </a:r>
          </a:p>
        </p:txBody>
      </p:sp>
      <p:pic>
        <p:nvPicPr>
          <p:cNvPr id="4" name="Picture 4" descr="A close up of a map&#10;&#10;Description automatically generated">
            <a:extLst>
              <a:ext uri="{FF2B5EF4-FFF2-40B4-BE49-F238E27FC236}">
                <a16:creationId xmlns:a16="http://schemas.microsoft.com/office/drawing/2014/main" id="{DBF20977-0CB8-4834-BDC2-704ABD419B29}"/>
              </a:ext>
            </a:extLst>
          </p:cNvPr>
          <p:cNvPicPr>
            <a:picLocks noGrp="1" noChangeAspect="1"/>
          </p:cNvPicPr>
          <p:nvPr>
            <p:ph idx="1"/>
          </p:nvPr>
        </p:nvPicPr>
        <p:blipFill rotWithShape="1">
          <a:blip r:embed="rId2"/>
          <a:srcRect t="51862" r="-1047" b="-266"/>
          <a:stretch/>
        </p:blipFill>
        <p:spPr>
          <a:xfrm>
            <a:off x="3745902" y="2043727"/>
            <a:ext cx="4709977" cy="4427918"/>
          </a:xfrm>
        </p:spPr>
      </p:pic>
    </p:spTree>
    <p:extLst>
      <p:ext uri="{BB962C8B-B14F-4D97-AF65-F5344CB8AC3E}">
        <p14:creationId xmlns:p14="http://schemas.microsoft.com/office/powerpoint/2010/main" val="39246296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8F404549-B4DC-481C-926C-DED3EF1C58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14406"/>
            <a:ext cx="12192000" cy="624359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E8FD5CD-351E-4B06-8B78-BD5102D009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14407"/>
            <a:ext cx="3707477" cy="561177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D328B25F-31B7-4B68-B8BE-DE987C089234}"/>
              </a:ext>
            </a:extLst>
          </p:cNvPr>
          <p:cNvSpPr>
            <a:spLocks noGrp="1"/>
          </p:cNvSpPr>
          <p:nvPr>
            <p:ph type="title"/>
          </p:nvPr>
        </p:nvSpPr>
        <p:spPr>
          <a:xfrm>
            <a:off x="601255" y="702156"/>
            <a:ext cx="3409783" cy="1013800"/>
          </a:xfrm>
        </p:spPr>
        <p:txBody>
          <a:bodyPr>
            <a:normAutofit/>
          </a:bodyPr>
          <a:lstStyle/>
          <a:p>
            <a:r>
              <a:rPr lang="en-US" dirty="0"/>
              <a:t>workflow</a:t>
            </a:r>
          </a:p>
        </p:txBody>
      </p:sp>
      <p:sp>
        <p:nvSpPr>
          <p:cNvPr id="8" name="Content Placeholder 7">
            <a:extLst>
              <a:ext uri="{FF2B5EF4-FFF2-40B4-BE49-F238E27FC236}">
                <a16:creationId xmlns:a16="http://schemas.microsoft.com/office/drawing/2014/main" id="{A10942A0-AF97-4902-B62E-5B9551AF4B11}"/>
              </a:ext>
            </a:extLst>
          </p:cNvPr>
          <p:cNvSpPr>
            <a:spLocks noGrp="1"/>
          </p:cNvSpPr>
          <p:nvPr>
            <p:ph idx="1"/>
          </p:nvPr>
        </p:nvSpPr>
        <p:spPr>
          <a:xfrm>
            <a:off x="601255" y="1964168"/>
            <a:ext cx="3409782" cy="4036582"/>
          </a:xfrm>
        </p:spPr>
        <p:txBody>
          <a:bodyPr>
            <a:normAutofit/>
          </a:bodyPr>
          <a:lstStyle/>
          <a:p>
            <a:endParaRPr lang="en-US">
              <a:solidFill>
                <a:schemeClr val="bg1"/>
              </a:solidFill>
            </a:endParaRPr>
          </a:p>
        </p:txBody>
      </p:sp>
      <p:pic>
        <p:nvPicPr>
          <p:cNvPr id="4" name="Picture 4" descr="A screenshot of a cell phone&#10;&#10;Description automatically generated">
            <a:extLst>
              <a:ext uri="{FF2B5EF4-FFF2-40B4-BE49-F238E27FC236}">
                <a16:creationId xmlns:a16="http://schemas.microsoft.com/office/drawing/2014/main" id="{70187F29-E65F-4570-AA83-280134F2B090}"/>
              </a:ext>
            </a:extLst>
          </p:cNvPr>
          <p:cNvPicPr>
            <a:picLocks noChangeAspect="1"/>
          </p:cNvPicPr>
          <p:nvPr/>
        </p:nvPicPr>
        <p:blipFill>
          <a:blip r:embed="rId2"/>
          <a:stretch>
            <a:fillRect/>
          </a:stretch>
        </p:blipFill>
        <p:spPr>
          <a:xfrm>
            <a:off x="5554824" y="-1280"/>
            <a:ext cx="4923111" cy="6640558"/>
          </a:xfrm>
          <a:prstGeom prst="rect">
            <a:avLst/>
          </a:prstGeom>
        </p:spPr>
      </p:pic>
    </p:spTree>
    <p:extLst>
      <p:ext uri="{BB962C8B-B14F-4D97-AF65-F5344CB8AC3E}">
        <p14:creationId xmlns:p14="http://schemas.microsoft.com/office/powerpoint/2010/main" val="20681438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3F423F-FE0F-48BD-9523-8C92F61684CA}"/>
              </a:ext>
            </a:extLst>
          </p:cNvPr>
          <p:cNvSpPr>
            <a:spLocks noGrp="1"/>
          </p:cNvSpPr>
          <p:nvPr>
            <p:ph type="title"/>
          </p:nvPr>
        </p:nvSpPr>
        <p:spPr/>
        <p:txBody>
          <a:bodyPr/>
          <a:lstStyle/>
          <a:p>
            <a:r>
              <a:rPr lang="en-US" dirty="0"/>
              <a:t>User details</a:t>
            </a:r>
          </a:p>
        </p:txBody>
      </p:sp>
      <p:pic>
        <p:nvPicPr>
          <p:cNvPr id="4" name="Picture 4" descr="A screenshot of a cell phone&#10;&#10;Description automatically generated">
            <a:extLst>
              <a:ext uri="{FF2B5EF4-FFF2-40B4-BE49-F238E27FC236}">
                <a16:creationId xmlns:a16="http://schemas.microsoft.com/office/drawing/2014/main" id="{C5F50396-B478-455C-ACF3-7118FD7ECBBE}"/>
              </a:ext>
            </a:extLst>
          </p:cNvPr>
          <p:cNvPicPr>
            <a:picLocks noGrp="1" noChangeAspect="1"/>
          </p:cNvPicPr>
          <p:nvPr>
            <p:ph idx="1"/>
          </p:nvPr>
        </p:nvPicPr>
        <p:blipFill>
          <a:blip r:embed="rId2"/>
          <a:stretch>
            <a:fillRect/>
          </a:stretch>
        </p:blipFill>
        <p:spPr>
          <a:xfrm>
            <a:off x="4813789" y="1584573"/>
            <a:ext cx="3277574" cy="5055764"/>
          </a:xfrm>
        </p:spPr>
      </p:pic>
    </p:spTree>
    <p:extLst>
      <p:ext uri="{BB962C8B-B14F-4D97-AF65-F5344CB8AC3E}">
        <p14:creationId xmlns:p14="http://schemas.microsoft.com/office/powerpoint/2010/main" val="4939076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8F404549-B4DC-481C-926C-DED3EF1C58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14406"/>
            <a:ext cx="12192000" cy="624359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E8FD5CD-351E-4B06-8B78-BD5102D009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14407"/>
            <a:ext cx="3707477" cy="561177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9BFD7F78-4B45-4C7C-A96A-2590B67ED8E4}"/>
              </a:ext>
            </a:extLst>
          </p:cNvPr>
          <p:cNvSpPr>
            <a:spLocks noGrp="1"/>
          </p:cNvSpPr>
          <p:nvPr>
            <p:ph type="title"/>
          </p:nvPr>
        </p:nvSpPr>
        <p:spPr>
          <a:xfrm>
            <a:off x="601255" y="702156"/>
            <a:ext cx="3409783" cy="1013800"/>
          </a:xfrm>
        </p:spPr>
        <p:txBody>
          <a:bodyPr>
            <a:normAutofit/>
          </a:bodyPr>
          <a:lstStyle/>
          <a:p>
            <a:r>
              <a:rPr lang="en-US" dirty="0"/>
              <a:t>Scraping and storing</a:t>
            </a:r>
          </a:p>
        </p:txBody>
      </p:sp>
      <p:sp>
        <p:nvSpPr>
          <p:cNvPr id="8" name="Content Placeholder 7">
            <a:extLst>
              <a:ext uri="{FF2B5EF4-FFF2-40B4-BE49-F238E27FC236}">
                <a16:creationId xmlns:a16="http://schemas.microsoft.com/office/drawing/2014/main" id="{B7EF8915-C1C0-42E3-BA81-A09654055F15}"/>
              </a:ext>
            </a:extLst>
          </p:cNvPr>
          <p:cNvSpPr>
            <a:spLocks noGrp="1"/>
          </p:cNvSpPr>
          <p:nvPr>
            <p:ph idx="1"/>
          </p:nvPr>
        </p:nvSpPr>
        <p:spPr>
          <a:xfrm>
            <a:off x="601255" y="1964168"/>
            <a:ext cx="3409782" cy="4036582"/>
          </a:xfrm>
        </p:spPr>
        <p:txBody>
          <a:bodyPr>
            <a:normAutofit/>
          </a:bodyPr>
          <a:lstStyle/>
          <a:p>
            <a:endParaRPr lang="en-US">
              <a:solidFill>
                <a:schemeClr val="bg1"/>
              </a:solidFill>
            </a:endParaRPr>
          </a:p>
        </p:txBody>
      </p:sp>
      <p:pic>
        <p:nvPicPr>
          <p:cNvPr id="4" name="Picture 4" descr="A screenshot of a computer&#10;&#10;Description automatically generated">
            <a:extLst>
              <a:ext uri="{FF2B5EF4-FFF2-40B4-BE49-F238E27FC236}">
                <a16:creationId xmlns:a16="http://schemas.microsoft.com/office/drawing/2014/main" id="{AEEA5445-1BBB-48E1-80A3-5040158F2B51}"/>
              </a:ext>
            </a:extLst>
          </p:cNvPr>
          <p:cNvPicPr>
            <a:picLocks noChangeAspect="1"/>
          </p:cNvPicPr>
          <p:nvPr/>
        </p:nvPicPr>
        <p:blipFill>
          <a:blip r:embed="rId2"/>
          <a:stretch>
            <a:fillRect/>
          </a:stretch>
        </p:blipFill>
        <p:spPr>
          <a:xfrm>
            <a:off x="4504583" y="515719"/>
            <a:ext cx="7024622" cy="6159808"/>
          </a:xfrm>
          <a:prstGeom prst="rect">
            <a:avLst/>
          </a:prstGeom>
        </p:spPr>
      </p:pic>
    </p:spTree>
    <p:extLst>
      <p:ext uri="{BB962C8B-B14F-4D97-AF65-F5344CB8AC3E}">
        <p14:creationId xmlns:p14="http://schemas.microsoft.com/office/powerpoint/2010/main" val="42589958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8F404549-B4DC-481C-926C-DED3EF1C58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14406"/>
            <a:ext cx="12192000" cy="624359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E8FD5CD-351E-4B06-8B78-BD5102D009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14407"/>
            <a:ext cx="3707477" cy="561177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4DFF8982-A9AA-4849-9CA1-75481D4F9746}"/>
              </a:ext>
            </a:extLst>
          </p:cNvPr>
          <p:cNvSpPr>
            <a:spLocks noGrp="1"/>
          </p:cNvSpPr>
          <p:nvPr>
            <p:ph type="title"/>
          </p:nvPr>
        </p:nvSpPr>
        <p:spPr>
          <a:xfrm>
            <a:off x="601255" y="702156"/>
            <a:ext cx="3409783" cy="1013800"/>
          </a:xfrm>
        </p:spPr>
        <p:txBody>
          <a:bodyPr>
            <a:normAutofit/>
          </a:bodyPr>
          <a:lstStyle/>
          <a:p>
            <a:r>
              <a:rPr lang="en-US" dirty="0"/>
              <a:t>Continued..</a:t>
            </a:r>
          </a:p>
        </p:txBody>
      </p:sp>
      <p:pic>
        <p:nvPicPr>
          <p:cNvPr id="7" name="Picture 8" descr="A screen shot of a computer&#10;&#10;Description automatically generated">
            <a:extLst>
              <a:ext uri="{FF2B5EF4-FFF2-40B4-BE49-F238E27FC236}">
                <a16:creationId xmlns:a16="http://schemas.microsoft.com/office/drawing/2014/main" id="{4651BF82-C17E-42FD-82CE-73C692F6433F}"/>
              </a:ext>
            </a:extLst>
          </p:cNvPr>
          <p:cNvPicPr>
            <a:picLocks noGrp="1" noChangeAspect="1"/>
          </p:cNvPicPr>
          <p:nvPr>
            <p:ph idx="1"/>
          </p:nvPr>
        </p:nvPicPr>
        <p:blipFill>
          <a:blip r:embed="rId2"/>
          <a:stretch>
            <a:fillRect/>
          </a:stretch>
        </p:blipFill>
        <p:spPr>
          <a:xfrm>
            <a:off x="4667258" y="568574"/>
            <a:ext cx="6520946" cy="5807994"/>
          </a:xfrm>
        </p:spPr>
      </p:pic>
    </p:spTree>
    <p:extLst>
      <p:ext uri="{BB962C8B-B14F-4D97-AF65-F5344CB8AC3E}">
        <p14:creationId xmlns:p14="http://schemas.microsoft.com/office/powerpoint/2010/main" val="38904878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E53408-7F27-452C-AE1B-D81D7F0D4372}"/>
              </a:ext>
            </a:extLst>
          </p:cNvPr>
          <p:cNvSpPr>
            <a:spLocks noGrp="1"/>
          </p:cNvSpPr>
          <p:nvPr>
            <p:ph type="title"/>
          </p:nvPr>
        </p:nvSpPr>
        <p:spPr/>
        <p:txBody>
          <a:bodyPr/>
          <a:lstStyle/>
          <a:p>
            <a:r>
              <a:rPr lang="en-US" dirty="0"/>
              <a:t>Mailing scrapped data</a:t>
            </a:r>
          </a:p>
        </p:txBody>
      </p:sp>
      <p:pic>
        <p:nvPicPr>
          <p:cNvPr id="4" name="Picture 4" descr="A screenshot of a cell phone&#10;&#10;Description automatically generated">
            <a:extLst>
              <a:ext uri="{FF2B5EF4-FFF2-40B4-BE49-F238E27FC236}">
                <a16:creationId xmlns:a16="http://schemas.microsoft.com/office/drawing/2014/main" id="{52FC5A3C-4B28-461B-9EA3-C84C7C21CE5D}"/>
              </a:ext>
            </a:extLst>
          </p:cNvPr>
          <p:cNvPicPr>
            <a:picLocks noGrp="1" noChangeAspect="1"/>
          </p:cNvPicPr>
          <p:nvPr>
            <p:ph idx="1"/>
          </p:nvPr>
        </p:nvPicPr>
        <p:blipFill>
          <a:blip r:embed="rId2"/>
          <a:stretch>
            <a:fillRect/>
          </a:stretch>
        </p:blipFill>
        <p:spPr>
          <a:xfrm>
            <a:off x="2575350" y="2219573"/>
            <a:ext cx="6318375" cy="2926072"/>
          </a:xfrm>
        </p:spPr>
      </p:pic>
    </p:spTree>
    <p:extLst>
      <p:ext uri="{BB962C8B-B14F-4D97-AF65-F5344CB8AC3E}">
        <p14:creationId xmlns:p14="http://schemas.microsoft.com/office/powerpoint/2010/main" val="29975423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Rectangle 8">
            <a:extLst>
              <a:ext uri="{FF2B5EF4-FFF2-40B4-BE49-F238E27FC236}">
                <a16:creationId xmlns:a16="http://schemas.microsoft.com/office/drawing/2014/main" id="{48E96387-12F1-45E4-9322-ABBF2EE040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7" name="Rectangle 10">
            <a:extLst>
              <a:ext uri="{FF2B5EF4-FFF2-40B4-BE49-F238E27FC236}">
                <a16:creationId xmlns:a16="http://schemas.microsoft.com/office/drawing/2014/main" id="{A9F421DD-DE4E-4547-A904-3F80E25E3F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8" name="Rectangle 12">
            <a:extLst>
              <a:ext uri="{FF2B5EF4-FFF2-40B4-BE49-F238E27FC236}">
                <a16:creationId xmlns:a16="http://schemas.microsoft.com/office/drawing/2014/main" id="{09985DEC-1215-4209-9708-B45CC97740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14">
            <a:extLst>
              <a:ext uri="{FF2B5EF4-FFF2-40B4-BE49-F238E27FC236}">
                <a16:creationId xmlns:a16="http://schemas.microsoft.com/office/drawing/2014/main" id="{90EB7086-616E-4D44-94BE-D0F7635617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12" name="Rectangle 16">
            <a:extLst>
              <a:ext uri="{FF2B5EF4-FFF2-40B4-BE49-F238E27FC236}">
                <a16:creationId xmlns:a16="http://schemas.microsoft.com/office/drawing/2014/main" id="{99D7C13F-A74A-458C-BD0A-E94D29F59A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8175"/>
            <a:ext cx="12191999" cy="62198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A screen shot of a computer&#10;&#10;Description automatically generated">
            <a:extLst>
              <a:ext uri="{FF2B5EF4-FFF2-40B4-BE49-F238E27FC236}">
                <a16:creationId xmlns:a16="http://schemas.microsoft.com/office/drawing/2014/main" id="{549524DB-D5C1-450E-8C3F-6200115472BE}"/>
              </a:ext>
            </a:extLst>
          </p:cNvPr>
          <p:cNvPicPr>
            <a:picLocks noGrp="1" noChangeAspect="1"/>
          </p:cNvPicPr>
          <p:nvPr>
            <p:ph idx="1"/>
          </p:nvPr>
        </p:nvPicPr>
        <p:blipFill>
          <a:blip r:embed="rId2"/>
          <a:stretch>
            <a:fillRect/>
          </a:stretch>
        </p:blipFill>
        <p:spPr>
          <a:xfrm>
            <a:off x="881930" y="827531"/>
            <a:ext cx="4999537" cy="5379838"/>
          </a:xfrm>
          <a:prstGeom prst="rect">
            <a:avLst/>
          </a:prstGeom>
        </p:spPr>
      </p:pic>
      <p:sp>
        <p:nvSpPr>
          <p:cNvPr id="14" name="Rectangle 18">
            <a:extLst>
              <a:ext uri="{FF2B5EF4-FFF2-40B4-BE49-F238E27FC236}">
                <a16:creationId xmlns:a16="http://schemas.microsoft.com/office/drawing/2014/main" id="{4EA0D2BB-E66C-43E1-9553-F0782C7093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36079" y="723899"/>
            <a:ext cx="5009388"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E0B46A15-1D22-4BDC-9971-AC3B1B3C1849}"/>
              </a:ext>
            </a:extLst>
          </p:cNvPr>
          <p:cNvSpPr>
            <a:spLocks noGrp="1"/>
          </p:cNvSpPr>
          <p:nvPr>
            <p:ph type="title"/>
          </p:nvPr>
        </p:nvSpPr>
        <p:spPr>
          <a:xfrm>
            <a:off x="7261934" y="1419225"/>
            <a:ext cx="4115917" cy="2085869"/>
          </a:xfrm>
        </p:spPr>
        <p:txBody>
          <a:bodyPr vert="horz" lIns="91440" tIns="45720" rIns="91440" bIns="45720" rtlCol="0" anchor="b">
            <a:normAutofit/>
          </a:bodyPr>
          <a:lstStyle/>
          <a:p>
            <a:r>
              <a:rPr lang="en-US" sz="3600">
                <a:solidFill>
                  <a:srgbClr val="FFFFFF"/>
                </a:solidFill>
              </a:rPr>
              <a:t>Mailing image</a:t>
            </a:r>
          </a:p>
        </p:txBody>
      </p:sp>
    </p:spTree>
    <p:extLst>
      <p:ext uri="{BB962C8B-B14F-4D97-AF65-F5344CB8AC3E}">
        <p14:creationId xmlns:p14="http://schemas.microsoft.com/office/powerpoint/2010/main" val="19898185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8F404549-B4DC-481C-926C-DED3EF1C58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14406"/>
            <a:ext cx="12192000" cy="624359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E8FD5CD-351E-4B06-8B78-BD5102D009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14407"/>
            <a:ext cx="3707477" cy="561177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011E2308-7B88-44AE-9DD0-A3A0B19DC99D}"/>
              </a:ext>
            </a:extLst>
          </p:cNvPr>
          <p:cNvSpPr>
            <a:spLocks noGrp="1"/>
          </p:cNvSpPr>
          <p:nvPr>
            <p:ph type="title"/>
          </p:nvPr>
        </p:nvSpPr>
        <p:spPr>
          <a:xfrm>
            <a:off x="601255" y="702156"/>
            <a:ext cx="3409783" cy="1013800"/>
          </a:xfrm>
        </p:spPr>
        <p:txBody>
          <a:bodyPr>
            <a:normAutofit/>
          </a:bodyPr>
          <a:lstStyle/>
          <a:p>
            <a:r>
              <a:rPr lang="en-US" dirty="0"/>
              <a:t>signup</a:t>
            </a:r>
          </a:p>
        </p:txBody>
      </p:sp>
      <p:sp>
        <p:nvSpPr>
          <p:cNvPr id="6" name="Content Placeholder 5">
            <a:extLst>
              <a:ext uri="{FF2B5EF4-FFF2-40B4-BE49-F238E27FC236}">
                <a16:creationId xmlns:a16="http://schemas.microsoft.com/office/drawing/2014/main" id="{9121D65F-135D-443A-92C8-E84CB87EEB3A}"/>
              </a:ext>
            </a:extLst>
          </p:cNvPr>
          <p:cNvSpPr>
            <a:spLocks noGrp="1"/>
          </p:cNvSpPr>
          <p:nvPr>
            <p:ph idx="1"/>
          </p:nvPr>
        </p:nvSpPr>
        <p:spPr>
          <a:xfrm>
            <a:off x="601255" y="1964168"/>
            <a:ext cx="3409782" cy="4036582"/>
          </a:xfrm>
        </p:spPr>
        <p:txBody>
          <a:bodyPr>
            <a:normAutofit/>
          </a:bodyPr>
          <a:lstStyle/>
          <a:p>
            <a:endParaRPr lang="en-US">
              <a:solidFill>
                <a:schemeClr val="bg1"/>
              </a:solidFill>
            </a:endParaRPr>
          </a:p>
        </p:txBody>
      </p:sp>
      <p:pic>
        <p:nvPicPr>
          <p:cNvPr id="3" name="Picture 4" descr="A screen shot of a computer&#10;&#10;Description automatically generated">
            <a:extLst>
              <a:ext uri="{FF2B5EF4-FFF2-40B4-BE49-F238E27FC236}">
                <a16:creationId xmlns:a16="http://schemas.microsoft.com/office/drawing/2014/main" id="{3E8A3718-2532-418A-B232-CC22A151A276}"/>
              </a:ext>
            </a:extLst>
          </p:cNvPr>
          <p:cNvPicPr>
            <a:picLocks noChangeAspect="1"/>
          </p:cNvPicPr>
          <p:nvPr/>
        </p:nvPicPr>
        <p:blipFill>
          <a:blip r:embed="rId2"/>
          <a:stretch>
            <a:fillRect/>
          </a:stretch>
        </p:blipFill>
        <p:spPr>
          <a:xfrm>
            <a:off x="4834564" y="378949"/>
            <a:ext cx="6100888" cy="5954655"/>
          </a:xfrm>
          <a:prstGeom prst="rect">
            <a:avLst/>
          </a:prstGeom>
        </p:spPr>
      </p:pic>
    </p:spTree>
    <p:extLst>
      <p:ext uri="{BB962C8B-B14F-4D97-AF65-F5344CB8AC3E}">
        <p14:creationId xmlns:p14="http://schemas.microsoft.com/office/powerpoint/2010/main" val="4749761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BD2360-3635-40AA-9E5E-5EE2CDF8F6AF}"/>
              </a:ext>
            </a:extLst>
          </p:cNvPr>
          <p:cNvSpPr>
            <a:spLocks noGrp="1"/>
          </p:cNvSpPr>
          <p:nvPr>
            <p:ph type="title"/>
          </p:nvPr>
        </p:nvSpPr>
        <p:spPr/>
        <p:txBody>
          <a:bodyPr/>
          <a:lstStyle/>
          <a:p>
            <a:r>
              <a:rPr lang="en-US"/>
              <a:t>aim</a:t>
            </a:r>
          </a:p>
        </p:txBody>
      </p:sp>
      <p:sp>
        <p:nvSpPr>
          <p:cNvPr id="3" name="Content Placeholder 2">
            <a:extLst>
              <a:ext uri="{FF2B5EF4-FFF2-40B4-BE49-F238E27FC236}">
                <a16:creationId xmlns:a16="http://schemas.microsoft.com/office/drawing/2014/main" id="{42BAD3C3-FC09-4E30-8BE7-3E297BD034AB}"/>
              </a:ext>
            </a:extLst>
          </p:cNvPr>
          <p:cNvSpPr>
            <a:spLocks noGrp="1"/>
          </p:cNvSpPr>
          <p:nvPr>
            <p:ph idx="1"/>
          </p:nvPr>
        </p:nvSpPr>
        <p:spPr/>
        <p:txBody>
          <a:bodyPr>
            <a:normAutofit/>
          </a:bodyPr>
          <a:lstStyle/>
          <a:p>
            <a:pPr marL="305435" indent="-305435"/>
            <a:r>
              <a:rPr lang="en-US" sz="2400" dirty="0">
                <a:ea typeface="+mn-lt"/>
                <a:cs typeface="+mn-lt"/>
              </a:rPr>
              <a:t>Due to rapid growth of technology , We have switched over from the traditional method of selling and buying goods to electronic method . But due to availability of so much of data traffic on those heavy E-commerce sites. It is hard to find out best deals by comparing all at once. It is time consuming and very hectic too. So, to organize that manual task this project was aimed which will automatically serves you its best results.</a:t>
            </a:r>
            <a:endParaRPr lang="en-US" sz="2400" dirty="0"/>
          </a:p>
        </p:txBody>
      </p:sp>
    </p:spTree>
    <p:extLst>
      <p:ext uri="{BB962C8B-B14F-4D97-AF65-F5344CB8AC3E}">
        <p14:creationId xmlns:p14="http://schemas.microsoft.com/office/powerpoint/2010/main" val="422310169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4AA1C-823C-47D4-9C04-7560B3A6159C}"/>
              </a:ext>
            </a:extLst>
          </p:cNvPr>
          <p:cNvSpPr>
            <a:spLocks noGrp="1"/>
          </p:cNvSpPr>
          <p:nvPr>
            <p:ph type="title"/>
          </p:nvPr>
        </p:nvSpPr>
        <p:spPr/>
        <p:txBody>
          <a:bodyPr/>
          <a:lstStyle/>
          <a:p>
            <a:r>
              <a:rPr lang="en-US" dirty="0"/>
              <a:t>Help and support</a:t>
            </a:r>
          </a:p>
        </p:txBody>
      </p:sp>
      <p:pic>
        <p:nvPicPr>
          <p:cNvPr id="4" name="Picture 4" descr="A screenshot of a cell phone&#10;&#10;Description automatically generated">
            <a:extLst>
              <a:ext uri="{FF2B5EF4-FFF2-40B4-BE49-F238E27FC236}">
                <a16:creationId xmlns:a16="http://schemas.microsoft.com/office/drawing/2014/main" id="{F0589815-F87C-4225-B9FC-90FD9FB99D69}"/>
              </a:ext>
            </a:extLst>
          </p:cNvPr>
          <p:cNvPicPr>
            <a:picLocks noGrp="1" noChangeAspect="1"/>
          </p:cNvPicPr>
          <p:nvPr>
            <p:ph idx="1"/>
          </p:nvPr>
        </p:nvPicPr>
        <p:blipFill>
          <a:blip r:embed="rId2"/>
          <a:stretch>
            <a:fillRect/>
          </a:stretch>
        </p:blipFill>
        <p:spPr>
          <a:xfrm>
            <a:off x="4392612" y="2030144"/>
            <a:ext cx="3152775" cy="1790700"/>
          </a:xfrm>
        </p:spPr>
      </p:pic>
      <p:pic>
        <p:nvPicPr>
          <p:cNvPr id="5" name="Picture 5" descr="A screenshot of a cell phone&#10;&#10;Description automatically generated">
            <a:extLst>
              <a:ext uri="{FF2B5EF4-FFF2-40B4-BE49-F238E27FC236}">
                <a16:creationId xmlns:a16="http://schemas.microsoft.com/office/drawing/2014/main" id="{F5098FA3-C84F-4B3B-A2ED-6BD74B140128}"/>
              </a:ext>
            </a:extLst>
          </p:cNvPr>
          <p:cNvPicPr>
            <a:picLocks noChangeAspect="1"/>
          </p:cNvPicPr>
          <p:nvPr/>
        </p:nvPicPr>
        <p:blipFill>
          <a:blip r:embed="rId3"/>
          <a:stretch>
            <a:fillRect/>
          </a:stretch>
        </p:blipFill>
        <p:spPr>
          <a:xfrm>
            <a:off x="4275015" y="4093587"/>
            <a:ext cx="3651737" cy="1787210"/>
          </a:xfrm>
          <a:prstGeom prst="rect">
            <a:avLst/>
          </a:prstGeom>
        </p:spPr>
      </p:pic>
    </p:spTree>
    <p:extLst>
      <p:ext uri="{BB962C8B-B14F-4D97-AF65-F5344CB8AC3E}">
        <p14:creationId xmlns:p14="http://schemas.microsoft.com/office/powerpoint/2010/main" val="7639417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8186F2-4845-462A-BA6D-9E9675844C75}"/>
              </a:ext>
            </a:extLst>
          </p:cNvPr>
          <p:cNvSpPr>
            <a:spLocks noGrp="1"/>
          </p:cNvSpPr>
          <p:nvPr>
            <p:ph type="title"/>
          </p:nvPr>
        </p:nvSpPr>
        <p:spPr/>
        <p:txBody>
          <a:bodyPr/>
          <a:lstStyle/>
          <a:p>
            <a:r>
              <a:rPr lang="en-US"/>
              <a:t>Personal details</a:t>
            </a:r>
          </a:p>
        </p:txBody>
      </p:sp>
      <p:pic>
        <p:nvPicPr>
          <p:cNvPr id="4" name="Picture 4" descr="A screenshot of a cell phone&#10;&#10;Description automatically generated">
            <a:extLst>
              <a:ext uri="{FF2B5EF4-FFF2-40B4-BE49-F238E27FC236}">
                <a16:creationId xmlns:a16="http://schemas.microsoft.com/office/drawing/2014/main" id="{A3AA35DD-D868-4466-9C05-7973627B4A14}"/>
              </a:ext>
            </a:extLst>
          </p:cNvPr>
          <p:cNvPicPr>
            <a:picLocks noGrp="1" noChangeAspect="1"/>
          </p:cNvPicPr>
          <p:nvPr>
            <p:ph idx="1"/>
          </p:nvPr>
        </p:nvPicPr>
        <p:blipFill>
          <a:blip r:embed="rId2"/>
          <a:stretch>
            <a:fillRect/>
          </a:stretch>
        </p:blipFill>
        <p:spPr>
          <a:xfrm>
            <a:off x="4048979" y="1944785"/>
            <a:ext cx="3781425" cy="2371725"/>
          </a:xfrm>
        </p:spPr>
      </p:pic>
      <p:pic>
        <p:nvPicPr>
          <p:cNvPr id="5" name="Picture 5" descr="A screenshot of a cell phone&#10;&#10;Description automatically generated">
            <a:extLst>
              <a:ext uri="{FF2B5EF4-FFF2-40B4-BE49-F238E27FC236}">
                <a16:creationId xmlns:a16="http://schemas.microsoft.com/office/drawing/2014/main" id="{98A99CBA-6F4C-4658-B471-7B55ADEEF762}"/>
              </a:ext>
            </a:extLst>
          </p:cNvPr>
          <p:cNvPicPr>
            <a:picLocks noChangeAspect="1"/>
          </p:cNvPicPr>
          <p:nvPr/>
        </p:nvPicPr>
        <p:blipFill>
          <a:blip r:embed="rId3"/>
          <a:stretch>
            <a:fillRect/>
          </a:stretch>
        </p:blipFill>
        <p:spPr>
          <a:xfrm>
            <a:off x="4050323" y="4571274"/>
            <a:ext cx="3671276" cy="2248376"/>
          </a:xfrm>
          <a:prstGeom prst="rect">
            <a:avLst/>
          </a:prstGeom>
        </p:spPr>
      </p:pic>
    </p:spTree>
    <p:extLst>
      <p:ext uri="{BB962C8B-B14F-4D97-AF65-F5344CB8AC3E}">
        <p14:creationId xmlns:p14="http://schemas.microsoft.com/office/powerpoint/2010/main" val="221108253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5994F1-7F1E-4FE5-9E15-B358E7DDCB73}"/>
              </a:ext>
            </a:extLst>
          </p:cNvPr>
          <p:cNvSpPr>
            <a:spLocks noGrp="1"/>
          </p:cNvSpPr>
          <p:nvPr>
            <p:ph type="title"/>
          </p:nvPr>
        </p:nvSpPr>
        <p:spPr/>
        <p:txBody>
          <a:bodyPr/>
          <a:lstStyle/>
          <a:p>
            <a:r>
              <a:rPr lang="en-US"/>
              <a:t>Personal details</a:t>
            </a:r>
          </a:p>
        </p:txBody>
      </p:sp>
      <p:pic>
        <p:nvPicPr>
          <p:cNvPr id="4" name="Picture 4" descr="A screenshot of a cell phone&#10;&#10;Description automatically generated">
            <a:extLst>
              <a:ext uri="{FF2B5EF4-FFF2-40B4-BE49-F238E27FC236}">
                <a16:creationId xmlns:a16="http://schemas.microsoft.com/office/drawing/2014/main" id="{977C11A5-BA87-4DB1-A392-294BEB730765}"/>
              </a:ext>
            </a:extLst>
          </p:cNvPr>
          <p:cNvPicPr>
            <a:picLocks noGrp="1" noChangeAspect="1"/>
          </p:cNvPicPr>
          <p:nvPr>
            <p:ph idx="1"/>
          </p:nvPr>
        </p:nvPicPr>
        <p:blipFill>
          <a:blip r:embed="rId2"/>
          <a:stretch>
            <a:fillRect/>
          </a:stretch>
        </p:blipFill>
        <p:spPr>
          <a:xfrm>
            <a:off x="4022358" y="1870539"/>
            <a:ext cx="3951899" cy="2647218"/>
          </a:xfrm>
        </p:spPr>
      </p:pic>
      <p:pic>
        <p:nvPicPr>
          <p:cNvPr id="5" name="Picture 5" descr="A screenshot of a cell phone&#10;&#10;Description automatically generated">
            <a:extLst>
              <a:ext uri="{FF2B5EF4-FFF2-40B4-BE49-F238E27FC236}">
                <a16:creationId xmlns:a16="http://schemas.microsoft.com/office/drawing/2014/main" id="{1F0E3D90-744C-4B85-884F-5A0279D5249B}"/>
              </a:ext>
            </a:extLst>
          </p:cNvPr>
          <p:cNvPicPr>
            <a:picLocks noChangeAspect="1"/>
          </p:cNvPicPr>
          <p:nvPr/>
        </p:nvPicPr>
        <p:blipFill>
          <a:blip r:embed="rId3"/>
          <a:stretch>
            <a:fillRect/>
          </a:stretch>
        </p:blipFill>
        <p:spPr>
          <a:xfrm>
            <a:off x="4206631" y="4597949"/>
            <a:ext cx="3768969" cy="2234102"/>
          </a:xfrm>
          <a:prstGeom prst="rect">
            <a:avLst/>
          </a:prstGeom>
        </p:spPr>
      </p:pic>
    </p:spTree>
    <p:extLst>
      <p:ext uri="{BB962C8B-B14F-4D97-AF65-F5344CB8AC3E}">
        <p14:creationId xmlns:p14="http://schemas.microsoft.com/office/powerpoint/2010/main" val="323106190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B1D6E9-2D2D-4F0F-BC8D-8B4FFBE4D014}"/>
              </a:ext>
            </a:extLst>
          </p:cNvPr>
          <p:cNvSpPr>
            <a:spLocks noGrp="1"/>
          </p:cNvSpPr>
          <p:nvPr>
            <p:ph type="title"/>
          </p:nvPr>
        </p:nvSpPr>
        <p:spPr/>
        <p:txBody>
          <a:bodyPr/>
          <a:lstStyle/>
          <a:p>
            <a:r>
              <a:rPr lang="en-US"/>
              <a:t>Personal details</a:t>
            </a:r>
          </a:p>
        </p:txBody>
      </p:sp>
      <p:pic>
        <p:nvPicPr>
          <p:cNvPr id="4" name="Picture 4" descr="A screenshot of a cell phone&#10;&#10;Description automatically generated">
            <a:extLst>
              <a:ext uri="{FF2B5EF4-FFF2-40B4-BE49-F238E27FC236}">
                <a16:creationId xmlns:a16="http://schemas.microsoft.com/office/drawing/2014/main" id="{D794728D-9212-4D68-A7FE-209A203F6B36}"/>
              </a:ext>
            </a:extLst>
          </p:cNvPr>
          <p:cNvPicPr>
            <a:picLocks noGrp="1" noChangeAspect="1"/>
          </p:cNvPicPr>
          <p:nvPr>
            <p:ph idx="1"/>
          </p:nvPr>
        </p:nvPicPr>
        <p:blipFill>
          <a:blip r:embed="rId2"/>
          <a:stretch>
            <a:fillRect/>
          </a:stretch>
        </p:blipFill>
        <p:spPr>
          <a:xfrm>
            <a:off x="3995126" y="1961515"/>
            <a:ext cx="3771900" cy="2533650"/>
          </a:xfrm>
        </p:spPr>
      </p:pic>
      <p:pic>
        <p:nvPicPr>
          <p:cNvPr id="5" name="Picture 5" descr="A screenshot of a tree&#10;&#10;Description automatically generated">
            <a:extLst>
              <a:ext uri="{FF2B5EF4-FFF2-40B4-BE49-F238E27FC236}">
                <a16:creationId xmlns:a16="http://schemas.microsoft.com/office/drawing/2014/main" id="{66D39082-5389-4A43-8333-0873C2247CC8}"/>
              </a:ext>
            </a:extLst>
          </p:cNvPr>
          <p:cNvPicPr>
            <a:picLocks noChangeAspect="1"/>
          </p:cNvPicPr>
          <p:nvPr/>
        </p:nvPicPr>
        <p:blipFill>
          <a:blip r:embed="rId3"/>
          <a:stretch>
            <a:fillRect/>
          </a:stretch>
        </p:blipFill>
        <p:spPr>
          <a:xfrm>
            <a:off x="4265246" y="4647405"/>
            <a:ext cx="3339122" cy="1939806"/>
          </a:xfrm>
          <a:prstGeom prst="rect">
            <a:avLst/>
          </a:prstGeom>
        </p:spPr>
      </p:pic>
    </p:spTree>
    <p:extLst>
      <p:ext uri="{BB962C8B-B14F-4D97-AF65-F5344CB8AC3E}">
        <p14:creationId xmlns:p14="http://schemas.microsoft.com/office/powerpoint/2010/main" val="244008350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57D378-977F-4605-9E08-FBE52830B674}"/>
              </a:ext>
            </a:extLst>
          </p:cNvPr>
          <p:cNvSpPr>
            <a:spLocks noGrp="1"/>
          </p:cNvSpPr>
          <p:nvPr>
            <p:ph type="title"/>
          </p:nvPr>
        </p:nvSpPr>
        <p:spPr/>
        <p:txBody>
          <a:bodyPr/>
          <a:lstStyle/>
          <a:p>
            <a:r>
              <a:rPr lang="en-US"/>
              <a:t>mail</a:t>
            </a:r>
          </a:p>
        </p:txBody>
      </p:sp>
      <p:pic>
        <p:nvPicPr>
          <p:cNvPr id="4" name="Picture 4" descr="A screenshot of a computer&#10;&#10;Description automatically generated">
            <a:extLst>
              <a:ext uri="{FF2B5EF4-FFF2-40B4-BE49-F238E27FC236}">
                <a16:creationId xmlns:a16="http://schemas.microsoft.com/office/drawing/2014/main" id="{F8A4A312-0FEF-4BB2-96EF-60D2B2F2E285}"/>
              </a:ext>
            </a:extLst>
          </p:cNvPr>
          <p:cNvPicPr>
            <a:picLocks noGrp="1" noChangeAspect="1"/>
          </p:cNvPicPr>
          <p:nvPr>
            <p:ph idx="1"/>
          </p:nvPr>
        </p:nvPicPr>
        <p:blipFill rotWithShape="1">
          <a:blip r:embed="rId2"/>
          <a:srcRect t="13055" r="19971" b="27676"/>
          <a:stretch/>
        </p:blipFill>
        <p:spPr>
          <a:xfrm>
            <a:off x="1488013" y="2043727"/>
            <a:ext cx="10553643" cy="4408932"/>
          </a:xfrm>
        </p:spPr>
      </p:pic>
    </p:spTree>
    <p:extLst>
      <p:ext uri="{BB962C8B-B14F-4D97-AF65-F5344CB8AC3E}">
        <p14:creationId xmlns:p14="http://schemas.microsoft.com/office/powerpoint/2010/main" val="25610116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4B273E-4739-4748-8C04-E39DC6759B1A}"/>
              </a:ext>
            </a:extLst>
          </p:cNvPr>
          <p:cNvSpPr>
            <a:spLocks noGrp="1"/>
          </p:cNvSpPr>
          <p:nvPr>
            <p:ph type="title"/>
          </p:nvPr>
        </p:nvSpPr>
        <p:spPr/>
        <p:txBody>
          <a:bodyPr/>
          <a:lstStyle/>
          <a:p>
            <a:r>
              <a:rPr lang="en-US"/>
              <a:t>mail</a:t>
            </a:r>
          </a:p>
        </p:txBody>
      </p:sp>
      <p:pic>
        <p:nvPicPr>
          <p:cNvPr id="4" name="Picture 4" descr="A screenshot of a cell phone&#10;&#10;Description automatically generated">
            <a:extLst>
              <a:ext uri="{FF2B5EF4-FFF2-40B4-BE49-F238E27FC236}">
                <a16:creationId xmlns:a16="http://schemas.microsoft.com/office/drawing/2014/main" id="{A137AF2C-9569-400F-A33B-E6B3FF397259}"/>
              </a:ext>
            </a:extLst>
          </p:cNvPr>
          <p:cNvPicPr>
            <a:picLocks noGrp="1" noChangeAspect="1"/>
          </p:cNvPicPr>
          <p:nvPr>
            <p:ph idx="1"/>
          </p:nvPr>
        </p:nvPicPr>
        <p:blipFill>
          <a:blip r:embed="rId2"/>
          <a:stretch>
            <a:fillRect/>
          </a:stretch>
        </p:blipFill>
        <p:spPr>
          <a:xfrm>
            <a:off x="2973217" y="2385650"/>
            <a:ext cx="6245564" cy="3678303"/>
          </a:xfrm>
        </p:spPr>
      </p:pic>
    </p:spTree>
    <p:extLst>
      <p:ext uri="{BB962C8B-B14F-4D97-AF65-F5344CB8AC3E}">
        <p14:creationId xmlns:p14="http://schemas.microsoft.com/office/powerpoint/2010/main" val="29411335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753441-7026-428A-892D-71D8FC43C0B7}"/>
              </a:ext>
            </a:extLst>
          </p:cNvPr>
          <p:cNvSpPr>
            <a:spLocks noGrp="1"/>
          </p:cNvSpPr>
          <p:nvPr>
            <p:ph type="title"/>
          </p:nvPr>
        </p:nvSpPr>
        <p:spPr/>
        <p:txBody>
          <a:bodyPr/>
          <a:lstStyle/>
          <a:p>
            <a:r>
              <a:rPr lang="en-US"/>
              <a:t>login/signup</a:t>
            </a:r>
          </a:p>
        </p:txBody>
      </p:sp>
      <p:pic>
        <p:nvPicPr>
          <p:cNvPr id="4" name="Picture 4" descr="A screenshot of a cell phone&#10;&#10;Description automatically generated">
            <a:extLst>
              <a:ext uri="{FF2B5EF4-FFF2-40B4-BE49-F238E27FC236}">
                <a16:creationId xmlns:a16="http://schemas.microsoft.com/office/drawing/2014/main" id="{1A822DCC-F303-4519-8368-06347EC74912}"/>
              </a:ext>
            </a:extLst>
          </p:cNvPr>
          <p:cNvPicPr>
            <a:picLocks noGrp="1" noChangeAspect="1"/>
          </p:cNvPicPr>
          <p:nvPr>
            <p:ph idx="1"/>
          </p:nvPr>
        </p:nvPicPr>
        <p:blipFill>
          <a:blip r:embed="rId2"/>
          <a:stretch>
            <a:fillRect/>
          </a:stretch>
        </p:blipFill>
        <p:spPr>
          <a:xfrm>
            <a:off x="4189496" y="1934675"/>
            <a:ext cx="3371850" cy="1924050"/>
          </a:xfrm>
        </p:spPr>
      </p:pic>
      <p:pic>
        <p:nvPicPr>
          <p:cNvPr id="5" name="Picture 5" descr="A screenshot of a cell phone&#10;&#10;Description automatically generated">
            <a:extLst>
              <a:ext uri="{FF2B5EF4-FFF2-40B4-BE49-F238E27FC236}">
                <a16:creationId xmlns:a16="http://schemas.microsoft.com/office/drawing/2014/main" id="{BE57733C-1B78-448F-96EA-C959E0EDBBE1}"/>
              </a:ext>
            </a:extLst>
          </p:cNvPr>
          <p:cNvPicPr>
            <a:picLocks noChangeAspect="1"/>
          </p:cNvPicPr>
          <p:nvPr/>
        </p:nvPicPr>
        <p:blipFill>
          <a:blip r:embed="rId3"/>
          <a:stretch>
            <a:fillRect/>
          </a:stretch>
        </p:blipFill>
        <p:spPr>
          <a:xfrm>
            <a:off x="8524374" y="2094999"/>
            <a:ext cx="1880936" cy="1765634"/>
          </a:xfrm>
          <a:prstGeom prst="rect">
            <a:avLst/>
          </a:prstGeom>
        </p:spPr>
      </p:pic>
      <p:pic>
        <p:nvPicPr>
          <p:cNvPr id="6" name="Picture 6" descr="A screenshot of a cell phone&#10;&#10;Description automatically generated">
            <a:extLst>
              <a:ext uri="{FF2B5EF4-FFF2-40B4-BE49-F238E27FC236}">
                <a16:creationId xmlns:a16="http://schemas.microsoft.com/office/drawing/2014/main" id="{11B38CA8-B21D-441F-A76E-D938E8F0C27E}"/>
              </a:ext>
            </a:extLst>
          </p:cNvPr>
          <p:cNvPicPr>
            <a:picLocks noChangeAspect="1"/>
          </p:cNvPicPr>
          <p:nvPr/>
        </p:nvPicPr>
        <p:blipFill>
          <a:blip r:embed="rId4"/>
          <a:stretch>
            <a:fillRect/>
          </a:stretch>
        </p:blipFill>
        <p:spPr>
          <a:xfrm>
            <a:off x="4574005" y="4144550"/>
            <a:ext cx="3214436" cy="2338795"/>
          </a:xfrm>
          <a:prstGeom prst="rect">
            <a:avLst/>
          </a:prstGeom>
        </p:spPr>
      </p:pic>
    </p:spTree>
    <p:extLst>
      <p:ext uri="{BB962C8B-B14F-4D97-AF65-F5344CB8AC3E}">
        <p14:creationId xmlns:p14="http://schemas.microsoft.com/office/powerpoint/2010/main" val="373953825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7660A3D-94D7-4E5D-AE77-F2DEE49DF4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A44EB985-DC5C-4DAC-9D62-8DC7D0F25A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a:extLst>
              <a:ext uri="{FF2B5EF4-FFF2-40B4-BE49-F238E27FC236}">
                <a16:creationId xmlns:a16="http://schemas.microsoft.com/office/drawing/2014/main" id="{3FCB64ED-B050-4F57-8188-F233260082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2BF5D0F4-EA4E-47A5-87BE-9ABB1AF66D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328C565D-A991-4381-AC37-76A58A4A12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6FBAC41-DB09-457A-87FC-ACA2E524BF02}"/>
              </a:ext>
            </a:extLst>
          </p:cNvPr>
          <p:cNvSpPr>
            <a:spLocks noGrp="1"/>
          </p:cNvSpPr>
          <p:nvPr>
            <p:ph type="title"/>
          </p:nvPr>
        </p:nvSpPr>
        <p:spPr>
          <a:xfrm>
            <a:off x="4449960" y="1507414"/>
            <a:ext cx="7295507" cy="3703320"/>
          </a:xfrm>
        </p:spPr>
        <p:txBody>
          <a:bodyPr vert="horz" lIns="91440" tIns="45720" rIns="91440" bIns="45720" rtlCol="0" anchor="ctr">
            <a:normAutofit/>
          </a:bodyPr>
          <a:lstStyle/>
          <a:p>
            <a:r>
              <a:rPr lang="en-US" sz="4800">
                <a:solidFill>
                  <a:schemeClr val="accent1"/>
                </a:solidFill>
              </a:rPr>
              <a:t>Websites used</a:t>
            </a:r>
            <a:endParaRPr lang="en-US" sz="4800" dirty="0">
              <a:solidFill>
                <a:schemeClr val="accent1"/>
              </a:solidFill>
            </a:endParaRPr>
          </a:p>
        </p:txBody>
      </p:sp>
      <p:sp>
        <p:nvSpPr>
          <p:cNvPr id="17" name="Rectangle 16">
            <a:extLst>
              <a:ext uri="{FF2B5EF4-FFF2-40B4-BE49-F238E27FC236}">
                <a16:creationId xmlns:a16="http://schemas.microsoft.com/office/drawing/2014/main" id="{B7180431-F4DE-415D-BCBB-9316423C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3642"/>
            <a:ext cx="11298933" cy="512708"/>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18">
            <a:extLst>
              <a:ext uri="{FF2B5EF4-FFF2-40B4-BE49-F238E27FC236}">
                <a16:creationId xmlns:a16="http://schemas.microsoft.com/office/drawing/2014/main" id="{EEABD997-5EF9-4E9B-AFBB-F6DFAAF3AD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V="1">
            <a:off x="2209064" y="3329711"/>
            <a:ext cx="3703320" cy="58726"/>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21" name="Rectangle 20">
            <a:extLst>
              <a:ext uri="{FF2B5EF4-FFF2-40B4-BE49-F238E27FC236}">
                <a16:creationId xmlns:a16="http://schemas.microsoft.com/office/drawing/2014/main" id="{E9AB5EE6-A047-4B18-B998-D46DF3CC36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5878019"/>
            <a:ext cx="11298933" cy="512708"/>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45024985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3B3C2B-8F29-4C8F-A2C5-487802939F82}"/>
              </a:ext>
            </a:extLst>
          </p:cNvPr>
          <p:cNvSpPr>
            <a:spLocks noGrp="1"/>
          </p:cNvSpPr>
          <p:nvPr>
            <p:ph type="title"/>
          </p:nvPr>
        </p:nvSpPr>
        <p:spPr/>
        <p:txBody>
          <a:bodyPr/>
          <a:lstStyle/>
          <a:p>
            <a:endParaRPr lang="en-US"/>
          </a:p>
        </p:txBody>
      </p:sp>
      <p:pic>
        <p:nvPicPr>
          <p:cNvPr id="3" name="Picture 3" descr="A screenshot of a social media post&#10;&#10;Description automatically generated">
            <a:extLst>
              <a:ext uri="{FF2B5EF4-FFF2-40B4-BE49-F238E27FC236}">
                <a16:creationId xmlns:a16="http://schemas.microsoft.com/office/drawing/2014/main" id="{EF29E13E-9CBB-4D6F-9782-471CF8F05CCD}"/>
              </a:ext>
            </a:extLst>
          </p:cNvPr>
          <p:cNvPicPr>
            <a:picLocks noChangeAspect="1"/>
          </p:cNvPicPr>
          <p:nvPr/>
        </p:nvPicPr>
        <p:blipFill>
          <a:blip r:embed="rId2"/>
          <a:stretch>
            <a:fillRect/>
          </a:stretch>
        </p:blipFill>
        <p:spPr>
          <a:xfrm>
            <a:off x="582247" y="1028000"/>
            <a:ext cx="10470660" cy="5065770"/>
          </a:xfrm>
          <a:prstGeom prst="rect">
            <a:avLst/>
          </a:prstGeom>
        </p:spPr>
      </p:pic>
    </p:spTree>
    <p:extLst>
      <p:ext uri="{BB962C8B-B14F-4D97-AF65-F5344CB8AC3E}">
        <p14:creationId xmlns:p14="http://schemas.microsoft.com/office/powerpoint/2010/main" val="139782013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A293FB-1AF2-4F65-8F24-47F6FEF9F628}"/>
              </a:ext>
            </a:extLst>
          </p:cNvPr>
          <p:cNvSpPr>
            <a:spLocks noGrp="1"/>
          </p:cNvSpPr>
          <p:nvPr>
            <p:ph type="title"/>
          </p:nvPr>
        </p:nvSpPr>
        <p:spPr/>
        <p:txBody>
          <a:bodyPr/>
          <a:lstStyle/>
          <a:p>
            <a:endParaRPr lang="en-US"/>
          </a:p>
        </p:txBody>
      </p:sp>
      <p:pic>
        <p:nvPicPr>
          <p:cNvPr id="3" name="Picture 3" descr="A screenshot of a cell phone&#10;&#10;Description automatically generated">
            <a:extLst>
              <a:ext uri="{FF2B5EF4-FFF2-40B4-BE49-F238E27FC236}">
                <a16:creationId xmlns:a16="http://schemas.microsoft.com/office/drawing/2014/main" id="{C88BF40A-E1BA-45E6-9990-8C0FC2947BDA}"/>
              </a:ext>
            </a:extLst>
          </p:cNvPr>
          <p:cNvPicPr>
            <a:picLocks noChangeAspect="1"/>
          </p:cNvPicPr>
          <p:nvPr/>
        </p:nvPicPr>
        <p:blipFill rotWithShape="1">
          <a:blip r:embed="rId2"/>
          <a:srcRect t="8306" r="-93" b="-166"/>
          <a:stretch/>
        </p:blipFill>
        <p:spPr>
          <a:xfrm>
            <a:off x="621323" y="781784"/>
            <a:ext cx="10949353" cy="5664916"/>
          </a:xfrm>
          <a:prstGeom prst="rect">
            <a:avLst/>
          </a:prstGeom>
        </p:spPr>
      </p:pic>
    </p:spTree>
    <p:extLst>
      <p:ext uri="{BB962C8B-B14F-4D97-AF65-F5344CB8AC3E}">
        <p14:creationId xmlns:p14="http://schemas.microsoft.com/office/powerpoint/2010/main" val="22998178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B4C527F-AA88-4BD2-819A-06921EEB49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01363"/>
            <a:ext cx="12191999" cy="62566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F1BEFAC-BF22-4CF8-9B60-C1CACA905D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723899"/>
            <a:ext cx="3703320"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7C06502D-BA30-44D3-B1FC-49BDFA09B296}"/>
              </a:ext>
            </a:extLst>
          </p:cNvPr>
          <p:cNvSpPr>
            <a:spLocks noGrp="1"/>
          </p:cNvSpPr>
          <p:nvPr>
            <p:ph type="title"/>
          </p:nvPr>
        </p:nvSpPr>
        <p:spPr>
          <a:xfrm>
            <a:off x="8369643" y="1037967"/>
            <a:ext cx="3054091" cy="4709131"/>
          </a:xfrm>
        </p:spPr>
        <p:txBody>
          <a:bodyPr anchor="ctr">
            <a:normAutofit/>
          </a:bodyPr>
          <a:lstStyle/>
          <a:p>
            <a:r>
              <a:rPr lang="en-US">
                <a:solidFill>
                  <a:srgbClr val="FFFEFF"/>
                </a:solidFill>
              </a:rPr>
              <a:t>objective</a:t>
            </a:r>
          </a:p>
        </p:txBody>
      </p:sp>
      <p:graphicFrame>
        <p:nvGraphicFramePr>
          <p:cNvPr id="6" name="Content Placeholder 2">
            <a:extLst>
              <a:ext uri="{FF2B5EF4-FFF2-40B4-BE49-F238E27FC236}">
                <a16:creationId xmlns:a16="http://schemas.microsoft.com/office/drawing/2014/main" id="{0B7A1F2A-4AB4-4029-867A-ACD6149D1277}"/>
              </a:ext>
            </a:extLst>
          </p:cNvPr>
          <p:cNvGraphicFramePr>
            <a:graphicFrameLocks noGrp="1"/>
          </p:cNvGraphicFramePr>
          <p:nvPr>
            <p:ph idx="1"/>
            <p:extLst>
              <p:ext uri="{D42A27DB-BD31-4B8C-83A1-F6EECF244321}">
                <p14:modId xmlns:p14="http://schemas.microsoft.com/office/powerpoint/2010/main" val="1555960902"/>
              </p:ext>
            </p:extLst>
          </p:nvPr>
        </p:nvGraphicFramePr>
        <p:xfrm>
          <a:off x="486033" y="1037967"/>
          <a:ext cx="7012370" cy="47091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3067688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C916A3-233D-4B63-8D31-648C7493DBAE}"/>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AD9C70DC-9932-4BE9-B814-7F2F0AF5DAF6}"/>
              </a:ext>
            </a:extLst>
          </p:cNvPr>
          <p:cNvSpPr>
            <a:spLocks noGrp="1"/>
          </p:cNvSpPr>
          <p:nvPr>
            <p:ph idx="1"/>
          </p:nvPr>
        </p:nvSpPr>
        <p:spPr/>
        <p:txBody>
          <a:bodyPr/>
          <a:lstStyle/>
          <a:p>
            <a:pPr marL="305435" indent="-305435"/>
            <a:r>
              <a:rPr lang="en-US" sz="2400" dirty="0"/>
              <a:t>This project will help us to save both money and time as the automation will extract data from websites and show all the data to the customer so that the customer can choose accordingly and also go for best deal. By using this the customer won't have to spend hard time in searching through different websites. </a:t>
            </a:r>
          </a:p>
        </p:txBody>
      </p:sp>
    </p:spTree>
    <p:extLst>
      <p:ext uri="{BB962C8B-B14F-4D97-AF65-F5344CB8AC3E}">
        <p14:creationId xmlns:p14="http://schemas.microsoft.com/office/powerpoint/2010/main" val="319115110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79F11E2-8BA5-4C5C-AE7C-361E5EA011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Digital Numbers">
            <a:extLst>
              <a:ext uri="{FF2B5EF4-FFF2-40B4-BE49-F238E27FC236}">
                <a16:creationId xmlns:a16="http://schemas.microsoft.com/office/drawing/2014/main" id="{A21EA617-6D48-425F-97A8-7FEC82C8F40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2189" r="9642" b="1"/>
          <a:stretch/>
        </p:blipFill>
        <p:spPr>
          <a:xfrm>
            <a:off x="446534" y="723899"/>
            <a:ext cx="7498616" cy="5676901"/>
          </a:xfrm>
          <a:prstGeom prst="rect">
            <a:avLst/>
          </a:prstGeom>
        </p:spPr>
      </p:pic>
      <p:sp>
        <p:nvSpPr>
          <p:cNvPr id="12" name="Rectangle 11">
            <a:extLst>
              <a:ext uri="{FF2B5EF4-FFF2-40B4-BE49-F238E27FC236}">
                <a16:creationId xmlns:a16="http://schemas.microsoft.com/office/drawing/2014/main" id="{7C00E1DA-EC7C-40FC-95E3-11FDCD2E42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723899"/>
            <a:ext cx="3703320"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0F87E73C-2B1A-4602-BFBE-CFE1E55D9B38}"/>
              </a:ext>
            </a:extLst>
          </p:cNvPr>
          <p:cNvSpPr>
            <a:spLocks noGrp="1"/>
          </p:cNvSpPr>
          <p:nvPr>
            <p:ph type="ctrTitle"/>
          </p:nvPr>
        </p:nvSpPr>
        <p:spPr>
          <a:xfrm>
            <a:off x="8296275" y="1419226"/>
            <a:ext cx="3081576" cy="1746762"/>
          </a:xfrm>
        </p:spPr>
        <p:txBody>
          <a:bodyPr>
            <a:normAutofit/>
          </a:bodyPr>
          <a:lstStyle/>
          <a:p>
            <a:r>
              <a:rPr lang="en-US" dirty="0">
                <a:solidFill>
                  <a:srgbClr val="FFFFFF"/>
                </a:solidFill>
              </a:rPr>
              <a:t>Thank You</a:t>
            </a:r>
          </a:p>
        </p:txBody>
      </p:sp>
      <p:sp>
        <p:nvSpPr>
          <p:cNvPr id="3" name="Subtitle 2">
            <a:extLst>
              <a:ext uri="{FF2B5EF4-FFF2-40B4-BE49-F238E27FC236}">
                <a16:creationId xmlns:a16="http://schemas.microsoft.com/office/drawing/2014/main" id="{A9CB511D-EA45-4336-847C-1252667143B5}"/>
              </a:ext>
            </a:extLst>
          </p:cNvPr>
          <p:cNvSpPr>
            <a:spLocks noGrp="1"/>
          </p:cNvSpPr>
          <p:nvPr>
            <p:ph type="subTitle" idx="1"/>
          </p:nvPr>
        </p:nvSpPr>
        <p:spPr>
          <a:xfrm>
            <a:off x="8296275" y="3505095"/>
            <a:ext cx="3081576" cy="2629006"/>
          </a:xfrm>
        </p:spPr>
        <p:txBody>
          <a:bodyPr>
            <a:normAutofit/>
          </a:bodyPr>
          <a:lstStyle/>
          <a:p>
            <a:endParaRPr lang="en-US" dirty="0">
              <a:solidFill>
                <a:schemeClr val="bg2"/>
              </a:solidFill>
            </a:endParaRPr>
          </a:p>
          <a:p>
            <a:endParaRPr lang="en-US" dirty="0">
              <a:solidFill>
                <a:schemeClr val="bg2"/>
              </a:solidFill>
            </a:endParaRPr>
          </a:p>
          <a:p>
            <a:endParaRPr lang="en-US" dirty="0">
              <a:solidFill>
                <a:schemeClr val="bg2"/>
              </a:solidFill>
            </a:endParaRPr>
          </a:p>
        </p:txBody>
      </p:sp>
      <p:grpSp>
        <p:nvGrpSpPr>
          <p:cNvPr id="14" name="Group 13">
            <a:extLst>
              <a:ext uri="{FF2B5EF4-FFF2-40B4-BE49-F238E27FC236}">
                <a16:creationId xmlns:a16="http://schemas.microsoft.com/office/drawing/2014/main" id="{9A421166-2996-41A7-B094-AE5316F347D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15" name="Rectangle 14">
              <a:extLst>
                <a:ext uri="{FF2B5EF4-FFF2-40B4-BE49-F238E27FC236}">
                  <a16:creationId xmlns:a16="http://schemas.microsoft.com/office/drawing/2014/main" id="{FDBB1B92-A3EB-43E4-8FAB-D20E8ED14C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3F3972F4-FE7E-48EA-AAD8-9BE5750A66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16">
              <a:extLst>
                <a:ext uri="{FF2B5EF4-FFF2-40B4-BE49-F238E27FC236}">
                  <a16:creationId xmlns:a16="http://schemas.microsoft.com/office/drawing/2014/main" id="{221614E5-870B-4D5E-A43B-8FF7E53234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Tree>
    <p:extLst>
      <p:ext uri="{BB962C8B-B14F-4D97-AF65-F5344CB8AC3E}">
        <p14:creationId xmlns:p14="http://schemas.microsoft.com/office/powerpoint/2010/main" val="35013474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9D01BD4-D715-47C5-936E-D17703C9AE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12FF71D-59CD-4E58-825E-7BABA1D74E09}"/>
              </a:ext>
            </a:extLst>
          </p:cNvPr>
          <p:cNvSpPr>
            <a:spLocks noGrp="1"/>
          </p:cNvSpPr>
          <p:nvPr>
            <p:ph type="title"/>
          </p:nvPr>
        </p:nvSpPr>
        <p:spPr>
          <a:xfrm>
            <a:off x="581193" y="1507414"/>
            <a:ext cx="4065488" cy="3903332"/>
          </a:xfrm>
        </p:spPr>
        <p:txBody>
          <a:bodyPr anchor="t">
            <a:normAutofit/>
          </a:bodyPr>
          <a:lstStyle/>
          <a:p>
            <a:r>
              <a:rPr lang="en-US" sz="4000">
                <a:solidFill>
                  <a:schemeClr val="tx1">
                    <a:lumMod val="95000"/>
                  </a:schemeClr>
                </a:solidFill>
                <a:ea typeface="+mj-lt"/>
                <a:cs typeface="+mj-lt"/>
              </a:rPr>
              <a:t>Scope of the Project: </a:t>
            </a:r>
            <a:endParaRPr lang="en-US" sz="4000">
              <a:solidFill>
                <a:schemeClr val="tx1">
                  <a:lumMod val="95000"/>
                </a:schemeClr>
              </a:solidFill>
            </a:endParaRPr>
          </a:p>
        </p:txBody>
      </p:sp>
      <p:sp>
        <p:nvSpPr>
          <p:cNvPr id="10" name="Rectangle 9">
            <a:extLst>
              <a:ext uri="{FF2B5EF4-FFF2-40B4-BE49-F238E27FC236}">
                <a16:creationId xmlns:a16="http://schemas.microsoft.com/office/drawing/2014/main" id="{8E095A5C-C0E1-442D-A262-3354333CA8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5673" y="457200"/>
            <a:ext cx="4206240" cy="94997"/>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7884CF81-7E80-4D00-BC0F-A2166793C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17585" y="457200"/>
            <a:ext cx="658368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617E9DA5-D259-4A5D-82E1-70B97D79EDE2}"/>
              </a:ext>
            </a:extLst>
          </p:cNvPr>
          <p:cNvSpPr>
            <a:spLocks noGrp="1"/>
          </p:cNvSpPr>
          <p:nvPr>
            <p:ph idx="1"/>
          </p:nvPr>
        </p:nvSpPr>
        <p:spPr>
          <a:xfrm>
            <a:off x="5117586" y="1507415"/>
            <a:ext cx="6493222" cy="3903331"/>
          </a:xfrm>
          <a:ln w="57150">
            <a:noFill/>
          </a:ln>
        </p:spPr>
        <p:txBody>
          <a:bodyPr anchor="t">
            <a:normAutofit/>
          </a:bodyPr>
          <a:lstStyle/>
          <a:p>
            <a:pPr marL="305435" indent="-305435">
              <a:lnSpc>
                <a:spcPct val="90000"/>
              </a:lnSpc>
            </a:pPr>
            <a:r>
              <a:rPr lang="en-US" sz="2000">
                <a:ea typeface="+mn-lt"/>
                <a:cs typeface="+mn-lt"/>
              </a:rPr>
              <a:t>India is on the verge of being the most powerful country because of this pandemic everyone is trying to boycott china and their products which has made an oppurtunity for india to become technologically developed and somehow these kinds of projects marks a start to it therefore this project will surely has huge scope. </a:t>
            </a:r>
          </a:p>
          <a:p>
            <a:pPr marL="305435" indent="-305435">
              <a:lnSpc>
                <a:spcPct val="90000"/>
              </a:lnSpc>
            </a:pPr>
            <a:r>
              <a:rPr lang="en-US" sz="2000">
                <a:ea typeface="+mn-lt"/>
                <a:cs typeface="+mn-lt"/>
              </a:rPr>
              <a:t>Successful projects are ones that take into account the satisfaction of the customer. Whether they meet the customers expectations and accept the product, service or process. After the development of this project ,we adhere to the fundamental of "Get more done in less time". Achieving the success of this project will save time as well as money .</a:t>
            </a:r>
            <a:endParaRPr lang="en-US" sz="2000"/>
          </a:p>
          <a:p>
            <a:pPr marL="0" indent="0">
              <a:lnSpc>
                <a:spcPct val="90000"/>
              </a:lnSpc>
              <a:buNone/>
            </a:pPr>
            <a:endParaRPr lang="en-US" sz="2000"/>
          </a:p>
        </p:txBody>
      </p:sp>
    </p:spTree>
    <p:extLst>
      <p:ext uri="{BB962C8B-B14F-4D97-AF65-F5344CB8AC3E}">
        <p14:creationId xmlns:p14="http://schemas.microsoft.com/office/powerpoint/2010/main" val="1515980115"/>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EC5FD2-70CD-42BB-9D5D-68BDF4705480}"/>
              </a:ext>
            </a:extLst>
          </p:cNvPr>
          <p:cNvSpPr>
            <a:spLocks noGrp="1"/>
          </p:cNvSpPr>
          <p:nvPr>
            <p:ph type="title"/>
          </p:nvPr>
        </p:nvSpPr>
        <p:spPr/>
        <p:txBody>
          <a:bodyPr/>
          <a:lstStyle/>
          <a:p>
            <a:r>
              <a:rPr lang="en-US"/>
              <a:t>Feasibility study </a:t>
            </a:r>
          </a:p>
        </p:txBody>
      </p:sp>
      <p:sp>
        <p:nvSpPr>
          <p:cNvPr id="3" name="Content Placeholder 2">
            <a:extLst>
              <a:ext uri="{FF2B5EF4-FFF2-40B4-BE49-F238E27FC236}">
                <a16:creationId xmlns:a16="http://schemas.microsoft.com/office/drawing/2014/main" id="{6672AE47-A6DB-4372-9E8A-FE9060304B77}"/>
              </a:ext>
            </a:extLst>
          </p:cNvPr>
          <p:cNvSpPr>
            <a:spLocks noGrp="1"/>
          </p:cNvSpPr>
          <p:nvPr>
            <p:ph idx="1"/>
          </p:nvPr>
        </p:nvSpPr>
        <p:spPr/>
        <p:txBody>
          <a:bodyPr/>
          <a:lstStyle/>
          <a:p>
            <a:pPr marL="305435" indent="-305435"/>
            <a:r>
              <a:rPr lang="en-US" sz="2400" b="1"/>
              <a:t>1. TECHNICAL FEASIBILITY:-</a:t>
            </a:r>
          </a:p>
          <a:p>
            <a:pPr marL="0" indent="0">
              <a:buNone/>
            </a:pPr>
            <a:endParaRPr lang="en-US" dirty="0"/>
          </a:p>
          <a:p>
            <a:pPr marL="305435" indent="-305435"/>
            <a:r>
              <a:rPr lang="en-US" sz="2400">
                <a:ea typeface="+mn-lt"/>
                <a:cs typeface="+mn-lt"/>
              </a:rPr>
              <a:t>Our project is a UIPATH studio based automated project. The main technology and tools that are associated with our project are- uipath studio,E-mail,Browser etc. Each of the technologies are freely available on the internet. The technical skills that are required are managable. Time limitations of the project development and the ease of implementing using these technologies are synchronized. From these it's clear that our project is technical feasible. </a:t>
            </a:r>
            <a:endParaRPr lang="en-US" sz="2400" dirty="0"/>
          </a:p>
        </p:txBody>
      </p:sp>
    </p:spTree>
    <p:extLst>
      <p:ext uri="{BB962C8B-B14F-4D97-AF65-F5344CB8AC3E}">
        <p14:creationId xmlns:p14="http://schemas.microsoft.com/office/powerpoint/2010/main" val="12389886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5" name="Rectangle 7">
            <a:extLst>
              <a:ext uri="{FF2B5EF4-FFF2-40B4-BE49-F238E27FC236}">
                <a16:creationId xmlns:a16="http://schemas.microsoft.com/office/drawing/2014/main" id="{A9D01BD4-D715-47C5-936E-D17703C9AE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1F64F30-50A1-411F-80B4-2B271627DA32}"/>
              </a:ext>
            </a:extLst>
          </p:cNvPr>
          <p:cNvSpPr>
            <a:spLocks noGrp="1"/>
          </p:cNvSpPr>
          <p:nvPr>
            <p:ph type="title"/>
          </p:nvPr>
        </p:nvSpPr>
        <p:spPr>
          <a:xfrm>
            <a:off x="581193" y="1507414"/>
            <a:ext cx="4065488" cy="3903332"/>
          </a:xfrm>
        </p:spPr>
        <p:txBody>
          <a:bodyPr anchor="t">
            <a:normAutofit/>
          </a:bodyPr>
          <a:lstStyle/>
          <a:p>
            <a:r>
              <a:rPr lang="en-US" sz="4000">
                <a:solidFill>
                  <a:schemeClr val="tx1">
                    <a:lumMod val="95000"/>
                  </a:schemeClr>
                </a:solidFill>
                <a:ea typeface="+mj-lt"/>
                <a:cs typeface="+mj-lt"/>
              </a:rPr>
              <a:t>2 Financial Feasibility:</a:t>
            </a:r>
            <a:endParaRPr lang="en-US" sz="4000">
              <a:solidFill>
                <a:schemeClr val="tx1">
                  <a:lumMod val="95000"/>
                </a:schemeClr>
              </a:solidFill>
            </a:endParaRPr>
          </a:p>
        </p:txBody>
      </p:sp>
      <p:sp>
        <p:nvSpPr>
          <p:cNvPr id="6" name="Rectangle 9">
            <a:extLst>
              <a:ext uri="{FF2B5EF4-FFF2-40B4-BE49-F238E27FC236}">
                <a16:creationId xmlns:a16="http://schemas.microsoft.com/office/drawing/2014/main" id="{8E095A5C-C0E1-442D-A262-3354333CA8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5673" y="457200"/>
            <a:ext cx="4206240" cy="94997"/>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7" name="Rectangle 11">
            <a:extLst>
              <a:ext uri="{FF2B5EF4-FFF2-40B4-BE49-F238E27FC236}">
                <a16:creationId xmlns:a16="http://schemas.microsoft.com/office/drawing/2014/main" id="{7884CF81-7E80-4D00-BC0F-A2166793C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17585" y="457200"/>
            <a:ext cx="658368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5A691554-855B-426B-8EE3-9AA7F6FC2272}"/>
              </a:ext>
            </a:extLst>
          </p:cNvPr>
          <p:cNvSpPr>
            <a:spLocks noGrp="1"/>
          </p:cNvSpPr>
          <p:nvPr>
            <p:ph idx="1"/>
          </p:nvPr>
        </p:nvSpPr>
        <p:spPr>
          <a:xfrm>
            <a:off x="5117586" y="1507415"/>
            <a:ext cx="6493222" cy="3903331"/>
          </a:xfrm>
          <a:ln w="57150">
            <a:noFill/>
          </a:ln>
        </p:spPr>
        <p:txBody>
          <a:bodyPr anchor="t">
            <a:normAutofit/>
          </a:bodyPr>
          <a:lstStyle/>
          <a:p>
            <a:pPr marL="305435" indent="-305435"/>
            <a:endParaRPr lang="en-US" sz="2000" dirty="0"/>
          </a:p>
          <a:p>
            <a:pPr marL="305435" indent="-305435"/>
            <a:r>
              <a:rPr lang="en-US" sz="2400" dirty="0">
                <a:ea typeface="+mn-lt"/>
                <a:cs typeface="+mn-lt"/>
              </a:rPr>
              <a:t>All the software associated with this project are freely available . Also bandwidth requirement for this project is very low. No additional charges or costs are applied to this project. Hence, it is financially feasible.</a:t>
            </a:r>
            <a:endParaRPr lang="en-US" sz="2400" dirty="0"/>
          </a:p>
        </p:txBody>
      </p:sp>
    </p:spTree>
    <p:extLst>
      <p:ext uri="{BB962C8B-B14F-4D97-AF65-F5344CB8AC3E}">
        <p14:creationId xmlns:p14="http://schemas.microsoft.com/office/powerpoint/2010/main" val="3655858378"/>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5" name="Rectangle 7">
            <a:extLst>
              <a:ext uri="{FF2B5EF4-FFF2-40B4-BE49-F238E27FC236}">
                <a16:creationId xmlns:a16="http://schemas.microsoft.com/office/drawing/2014/main" id="{A9D01BD4-D715-47C5-936E-D17703C9AE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6C5217E-445A-48B4-AB48-93E9F9126634}"/>
              </a:ext>
            </a:extLst>
          </p:cNvPr>
          <p:cNvSpPr>
            <a:spLocks noGrp="1"/>
          </p:cNvSpPr>
          <p:nvPr>
            <p:ph type="title"/>
          </p:nvPr>
        </p:nvSpPr>
        <p:spPr>
          <a:xfrm>
            <a:off x="581193" y="1507414"/>
            <a:ext cx="4065488" cy="3903332"/>
          </a:xfrm>
        </p:spPr>
        <p:txBody>
          <a:bodyPr anchor="t">
            <a:normAutofit/>
          </a:bodyPr>
          <a:lstStyle/>
          <a:p>
            <a:endParaRPr lang="en-US" sz="4000" dirty="0">
              <a:solidFill>
                <a:schemeClr val="tx1"/>
              </a:solidFill>
            </a:endParaRPr>
          </a:p>
          <a:p>
            <a:r>
              <a:rPr lang="en-US">
                <a:solidFill>
                  <a:schemeClr val="tx1"/>
                </a:solidFill>
                <a:ea typeface="+mj-lt"/>
                <a:cs typeface="+mj-lt"/>
              </a:rPr>
              <a:t>3 Market Feasibility:</a:t>
            </a:r>
            <a:endParaRPr lang="en-US">
              <a:solidFill>
                <a:schemeClr val="tx1"/>
              </a:solidFill>
            </a:endParaRPr>
          </a:p>
        </p:txBody>
      </p:sp>
      <p:sp>
        <p:nvSpPr>
          <p:cNvPr id="6" name="Rectangle 9">
            <a:extLst>
              <a:ext uri="{FF2B5EF4-FFF2-40B4-BE49-F238E27FC236}">
                <a16:creationId xmlns:a16="http://schemas.microsoft.com/office/drawing/2014/main" id="{8E095A5C-C0E1-442D-A262-3354333CA8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5673" y="457200"/>
            <a:ext cx="4206240" cy="94997"/>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7" name="Rectangle 11">
            <a:extLst>
              <a:ext uri="{FF2B5EF4-FFF2-40B4-BE49-F238E27FC236}">
                <a16:creationId xmlns:a16="http://schemas.microsoft.com/office/drawing/2014/main" id="{7884CF81-7E80-4D00-BC0F-A2166793C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17585" y="457200"/>
            <a:ext cx="658368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62B43742-E202-4422-8314-1655A83B95B7}"/>
              </a:ext>
            </a:extLst>
          </p:cNvPr>
          <p:cNvSpPr>
            <a:spLocks noGrp="1"/>
          </p:cNvSpPr>
          <p:nvPr>
            <p:ph idx="1"/>
          </p:nvPr>
        </p:nvSpPr>
        <p:spPr>
          <a:xfrm>
            <a:off x="5117586" y="1507415"/>
            <a:ext cx="6493222" cy="3903331"/>
          </a:xfrm>
          <a:ln w="57150">
            <a:noFill/>
          </a:ln>
        </p:spPr>
        <p:txBody>
          <a:bodyPr anchor="t">
            <a:normAutofit/>
          </a:bodyPr>
          <a:lstStyle/>
          <a:p>
            <a:pPr marL="305435" indent="-305435"/>
            <a:endParaRPr lang="en-US" sz="2000" dirty="0"/>
          </a:p>
          <a:p>
            <a:pPr marL="305435" indent="-305435"/>
            <a:r>
              <a:rPr lang="en-US" sz="2400" dirty="0">
                <a:ea typeface="+mn-lt"/>
                <a:cs typeface="+mn-lt"/>
              </a:rPr>
              <a:t>Since the online market makes a huge impact in today's world where a billions of customers are rendering day and night to buy some or the other things. This project can help them to extract the best deals that are available for their products. Hence, this project will be  impactful in the market and hence market feasible too.</a:t>
            </a:r>
            <a:endParaRPr lang="en-US" sz="2400" dirty="0"/>
          </a:p>
        </p:txBody>
      </p:sp>
    </p:spTree>
    <p:extLst>
      <p:ext uri="{BB962C8B-B14F-4D97-AF65-F5344CB8AC3E}">
        <p14:creationId xmlns:p14="http://schemas.microsoft.com/office/powerpoint/2010/main" val="1072602968"/>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E2B7D02C-F642-492B-8E97-FDE1C0FDA3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AA7E710-D3C6-47F6-8A20-325DA8A49465}"/>
              </a:ext>
            </a:extLst>
          </p:cNvPr>
          <p:cNvSpPr>
            <a:spLocks noGrp="1"/>
          </p:cNvSpPr>
          <p:nvPr>
            <p:ph type="title"/>
          </p:nvPr>
        </p:nvSpPr>
        <p:spPr>
          <a:xfrm>
            <a:off x="581192" y="1507414"/>
            <a:ext cx="5120255" cy="3903332"/>
          </a:xfrm>
        </p:spPr>
        <p:txBody>
          <a:bodyPr anchor="t">
            <a:normAutofit/>
          </a:bodyPr>
          <a:lstStyle/>
          <a:p>
            <a:r>
              <a:rPr lang="en-US" sz="4800">
                <a:solidFill>
                  <a:schemeClr val="accent2"/>
                </a:solidFill>
              </a:rPr>
              <a:t>Stakeholders</a:t>
            </a:r>
          </a:p>
        </p:txBody>
      </p:sp>
      <p:sp>
        <p:nvSpPr>
          <p:cNvPr id="17" name="Rectangle 16">
            <a:extLst>
              <a:ext uri="{FF2B5EF4-FFF2-40B4-BE49-F238E27FC236}">
                <a16:creationId xmlns:a16="http://schemas.microsoft.com/office/drawing/2014/main" id="{A2D0BA34-24BC-4C63-945A-90AA854E1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3642"/>
            <a:ext cx="11298933" cy="512708"/>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1E1591A7-7876-4321-9B16-9C873CA8B26B}"/>
              </a:ext>
            </a:extLst>
          </p:cNvPr>
          <p:cNvSpPr>
            <a:spLocks noGrp="1"/>
          </p:cNvSpPr>
          <p:nvPr>
            <p:ph idx="1"/>
          </p:nvPr>
        </p:nvSpPr>
        <p:spPr>
          <a:xfrm>
            <a:off x="6400800" y="1507415"/>
            <a:ext cx="5210007" cy="3903331"/>
          </a:xfrm>
          <a:ln w="57150">
            <a:noFill/>
          </a:ln>
        </p:spPr>
        <p:txBody>
          <a:bodyPr anchor="t">
            <a:normAutofit fontScale="92500" lnSpcReduction="10000"/>
          </a:bodyPr>
          <a:lstStyle/>
          <a:p>
            <a:pPr marL="305435" indent="-305435">
              <a:lnSpc>
                <a:spcPct val="90000"/>
              </a:lnSpc>
              <a:spcBef>
                <a:spcPts val="0"/>
              </a:spcBef>
              <a:buChar char="•"/>
            </a:pPr>
            <a:r>
              <a:rPr lang="en-US" sz="2000" dirty="0">
                <a:ea typeface="+mn-lt"/>
                <a:cs typeface="+mn-lt"/>
              </a:rPr>
              <a:t> </a:t>
            </a:r>
            <a:r>
              <a:rPr lang="en-US" sz="2400">
                <a:ea typeface="+mn-lt"/>
                <a:cs typeface="+mn-lt"/>
              </a:rPr>
              <a:t> Internal stakeholders                                          </a:t>
            </a:r>
            <a:r>
              <a:rPr lang="en-US" sz="2400" dirty="0">
                <a:ea typeface="+mn-lt"/>
                <a:cs typeface="+mn-lt"/>
              </a:rPr>
              <a:t>                                </a:t>
            </a:r>
          </a:p>
          <a:p>
            <a:pPr marL="915670" lvl="1" indent="-285750">
              <a:lnSpc>
                <a:spcPct val="90000"/>
              </a:lnSpc>
              <a:spcBef>
                <a:spcPts val="0"/>
              </a:spcBef>
              <a:buChar char="•"/>
            </a:pPr>
            <a:r>
              <a:rPr lang="en-US" sz="2400">
                <a:ea typeface="+mn-lt"/>
                <a:cs typeface="+mn-lt"/>
              </a:rPr>
              <a:t>Students</a:t>
            </a:r>
            <a:endParaRPr lang="en-US" sz="2400" dirty="0">
              <a:ea typeface="+mn-lt"/>
              <a:cs typeface="+mn-lt"/>
            </a:endParaRPr>
          </a:p>
          <a:p>
            <a:pPr marL="915670" lvl="1" indent="-285750">
              <a:lnSpc>
                <a:spcPct val="90000"/>
              </a:lnSpc>
              <a:spcBef>
                <a:spcPts val="0"/>
              </a:spcBef>
              <a:buChar char="•"/>
            </a:pPr>
            <a:r>
              <a:rPr lang="en-US" sz="2400">
                <a:ea typeface="+mn-lt"/>
                <a:cs typeface="+mn-lt"/>
              </a:rPr>
              <a:t>Project lead</a:t>
            </a:r>
            <a:endParaRPr lang="en-US" sz="2400" dirty="0">
              <a:ea typeface="+mn-lt"/>
              <a:cs typeface="+mn-lt"/>
            </a:endParaRPr>
          </a:p>
          <a:p>
            <a:pPr marL="915670" lvl="1" indent="-285750">
              <a:lnSpc>
                <a:spcPct val="90000"/>
              </a:lnSpc>
              <a:spcBef>
                <a:spcPts val="0"/>
              </a:spcBef>
              <a:buChar char="•"/>
            </a:pPr>
            <a:r>
              <a:rPr lang="en-US" sz="2400">
                <a:ea typeface="+mn-lt"/>
                <a:cs typeface="+mn-lt"/>
              </a:rPr>
              <a:t>Project manager</a:t>
            </a:r>
            <a:endParaRPr lang="en-US" sz="2400" dirty="0">
              <a:ea typeface="+mn-lt"/>
              <a:cs typeface="+mn-lt"/>
            </a:endParaRPr>
          </a:p>
          <a:p>
            <a:pPr marL="915670" lvl="1" indent="-285750">
              <a:lnSpc>
                <a:spcPct val="90000"/>
              </a:lnSpc>
              <a:spcBef>
                <a:spcPts val="0"/>
              </a:spcBef>
              <a:buChar char="•"/>
            </a:pPr>
            <a:r>
              <a:rPr lang="en-US" sz="2400">
                <a:ea typeface="+mn-lt"/>
                <a:cs typeface="+mn-lt"/>
              </a:rPr>
              <a:t>Investors</a:t>
            </a:r>
            <a:endParaRPr lang="en-US" sz="2400" dirty="0">
              <a:ea typeface="+mn-lt"/>
              <a:cs typeface="+mn-lt"/>
            </a:endParaRPr>
          </a:p>
          <a:p>
            <a:pPr marL="629920" lvl="1" indent="0">
              <a:lnSpc>
                <a:spcPct val="90000"/>
              </a:lnSpc>
              <a:spcBef>
                <a:spcPts val="0"/>
              </a:spcBef>
              <a:buNone/>
            </a:pPr>
            <a:endParaRPr lang="en-US" sz="2400" dirty="0">
              <a:ea typeface="+mn-lt"/>
              <a:cs typeface="+mn-lt"/>
            </a:endParaRPr>
          </a:p>
          <a:p>
            <a:pPr marL="305435" indent="-305435">
              <a:lnSpc>
                <a:spcPct val="90000"/>
              </a:lnSpc>
              <a:spcBef>
                <a:spcPts val="0"/>
              </a:spcBef>
              <a:buChar char="•"/>
            </a:pPr>
            <a:r>
              <a:rPr lang="en-US" sz="2400">
                <a:ea typeface="+mn-lt"/>
                <a:cs typeface="+mn-lt"/>
              </a:rPr>
              <a:t>External Stakeholder</a:t>
            </a:r>
            <a:endParaRPr lang="en-US" sz="2400" dirty="0">
              <a:ea typeface="+mn-lt"/>
              <a:cs typeface="+mn-lt"/>
            </a:endParaRPr>
          </a:p>
          <a:p>
            <a:pPr marL="915670" lvl="1" indent="-285750">
              <a:lnSpc>
                <a:spcPct val="90000"/>
              </a:lnSpc>
              <a:spcBef>
                <a:spcPts val="0"/>
              </a:spcBef>
              <a:buChar char="•"/>
            </a:pPr>
            <a:r>
              <a:rPr lang="en-US" sz="2400">
                <a:ea typeface="+mn-lt"/>
                <a:cs typeface="+mn-lt"/>
              </a:rPr>
              <a:t>Customers</a:t>
            </a:r>
            <a:endParaRPr lang="en-US" sz="2400" dirty="0">
              <a:ea typeface="+mn-lt"/>
              <a:cs typeface="+mn-lt"/>
            </a:endParaRPr>
          </a:p>
          <a:p>
            <a:pPr marL="915670" lvl="1" indent="-285750">
              <a:lnSpc>
                <a:spcPct val="90000"/>
              </a:lnSpc>
              <a:spcBef>
                <a:spcPts val="0"/>
              </a:spcBef>
              <a:buChar char="•"/>
            </a:pPr>
            <a:r>
              <a:rPr lang="en-US" sz="2400">
                <a:ea typeface="+mn-lt"/>
                <a:cs typeface="+mn-lt"/>
              </a:rPr>
              <a:t>Suppliers</a:t>
            </a:r>
            <a:endParaRPr lang="en-US" sz="2400"/>
          </a:p>
          <a:p>
            <a:pPr marL="324485" lvl="1" indent="0">
              <a:lnSpc>
                <a:spcPct val="90000"/>
              </a:lnSpc>
              <a:spcBef>
                <a:spcPts val="0"/>
              </a:spcBef>
              <a:buNone/>
            </a:pPr>
            <a:endParaRPr lang="en-US" sz="2000">
              <a:ea typeface="+mn-lt"/>
              <a:cs typeface="+mn-lt"/>
            </a:endParaRPr>
          </a:p>
        </p:txBody>
      </p:sp>
      <p:sp>
        <p:nvSpPr>
          <p:cNvPr id="19" name="Rectangle 18">
            <a:extLst>
              <a:ext uri="{FF2B5EF4-FFF2-40B4-BE49-F238E27FC236}">
                <a16:creationId xmlns:a16="http://schemas.microsoft.com/office/drawing/2014/main" id="{0647415D-11C2-4BA0-A3EE-E0DA219B3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5878019"/>
            <a:ext cx="11298933" cy="512708"/>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863652506"/>
      </p:ext>
    </p:extLst>
  </p:cSld>
  <p:clrMapOvr>
    <a:masterClrMapping/>
  </p:clrMapOvr>
</p:sld>
</file>

<file path=ppt/theme/theme1.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1A3260"/>
      </a:accent1>
      <a:accent2>
        <a:srgbClr val="4590B8"/>
      </a:accent2>
      <a:accent3>
        <a:srgbClr val="45CBE8"/>
      </a:accent3>
      <a:accent4>
        <a:srgbClr val="969FA7"/>
      </a:accent4>
      <a:accent5>
        <a:srgbClr val="A2C777"/>
      </a:accent5>
      <a:accent6>
        <a:srgbClr val="42955F"/>
      </a:accent6>
      <a:hlink>
        <a:srgbClr val="828282"/>
      </a:hlink>
      <a:folHlink>
        <a:srgbClr val="A5A5A5"/>
      </a:folHlink>
    </a:clrScheme>
    <a:fontScheme name="Dividend">
      <a:majorFont>
        <a:latin typeface="Gill Sans MT"/>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66F1C100-1D2B-4BEA-AD01-C4F230B3B96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93813dd7ca6ad654711aa0ab317e03a3">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f11dc0ce689dd3925e84e4e35398c6e7"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964D6DDB-133E-44E2-B636-39185D690A0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CF1C31AD-A7B7-4945-9E95-3D677967432A}">
  <ds:schemaRefs>
    <ds:schemaRef ds:uri="http://schemas.microsoft.com/sharepoint/v3/contenttype/forms"/>
  </ds:schemaRefs>
</ds:datastoreItem>
</file>

<file path=customXml/itemProps3.xml><?xml version="1.0" encoding="utf-8"?>
<ds:datastoreItem xmlns:ds="http://schemas.openxmlformats.org/officeDocument/2006/customXml" ds:itemID="{D9AA5B70-631E-4F47-874A-FBE55E5170D4}">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
  <TotalTime>119</TotalTime>
  <Words>855</Words>
  <Application>Microsoft Office PowerPoint</Application>
  <PresentationFormat>Widescreen</PresentationFormat>
  <Paragraphs>74</Paragraphs>
  <Slides>41</Slides>
  <Notes>3</Notes>
  <HiddenSlides>0</HiddenSlides>
  <MMClips>0</MMClips>
  <ScaleCrop>false</ScaleCrop>
  <HeadingPairs>
    <vt:vector size="4" baseType="variant">
      <vt:variant>
        <vt:lpstr>Theme</vt:lpstr>
      </vt:variant>
      <vt:variant>
        <vt:i4>1</vt:i4>
      </vt:variant>
      <vt:variant>
        <vt:lpstr>Slide Titles</vt:lpstr>
      </vt:variant>
      <vt:variant>
        <vt:i4>41</vt:i4>
      </vt:variant>
    </vt:vector>
  </HeadingPairs>
  <TitlesOfParts>
    <vt:vector size="42" baseType="lpstr">
      <vt:lpstr>Dividend</vt:lpstr>
      <vt:lpstr>Best deals on old cars</vt:lpstr>
      <vt:lpstr>User friendly</vt:lpstr>
      <vt:lpstr>aim</vt:lpstr>
      <vt:lpstr>objective</vt:lpstr>
      <vt:lpstr>Scope of the Project: </vt:lpstr>
      <vt:lpstr>Feasibility study </vt:lpstr>
      <vt:lpstr>2 Financial Feasibility:</vt:lpstr>
      <vt:lpstr> 3 Market Feasibility:</vt:lpstr>
      <vt:lpstr>Stakeholders</vt:lpstr>
      <vt:lpstr>REQUIREMENT ANALYSIS REPORT</vt:lpstr>
      <vt:lpstr>2. Requirement Analysis : </vt:lpstr>
      <vt:lpstr>3 Requirement Specification:</vt:lpstr>
      <vt:lpstr>Non-Functional Requirements: </vt:lpstr>
      <vt:lpstr>PowerPoint Presentation</vt:lpstr>
      <vt:lpstr>HIGH LEVEL DIAGRAM</vt:lpstr>
      <vt:lpstr>DFD diagram</vt:lpstr>
      <vt:lpstr>e/r diagram</vt:lpstr>
      <vt:lpstr>Sequence diagram</vt:lpstr>
      <vt:lpstr>Class diagram</vt:lpstr>
      <vt:lpstr>Use case diagram</vt:lpstr>
      <vt:lpstr>flowchart</vt:lpstr>
      <vt:lpstr>Continued..</vt:lpstr>
      <vt:lpstr>workflow</vt:lpstr>
      <vt:lpstr>User details</vt:lpstr>
      <vt:lpstr>Scraping and storing</vt:lpstr>
      <vt:lpstr>Continued..</vt:lpstr>
      <vt:lpstr>Mailing scrapped data</vt:lpstr>
      <vt:lpstr>Mailing image</vt:lpstr>
      <vt:lpstr>signup</vt:lpstr>
      <vt:lpstr>Help and support</vt:lpstr>
      <vt:lpstr>Personal details</vt:lpstr>
      <vt:lpstr>Personal details</vt:lpstr>
      <vt:lpstr>Personal details</vt:lpstr>
      <vt:lpstr>mail</vt:lpstr>
      <vt:lpstr>mail</vt:lpstr>
      <vt:lpstr>login/signup</vt:lpstr>
      <vt:lpstr>Websites used</vt:lpstr>
      <vt:lpstr>PowerPoint Presentation</vt:lpstr>
      <vt:lpstr>PowerPoint Presentation</vt:lpstr>
      <vt:lpstr>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Tech design</dc:title>
  <dc:creator/>
  <cp:lastModifiedBy>DEV JADON</cp:lastModifiedBy>
  <cp:revision>674</cp:revision>
  <dcterms:created xsi:type="dcterms:W3CDTF">2020-06-18T21:13:39Z</dcterms:created>
  <dcterms:modified xsi:type="dcterms:W3CDTF">2020-07-02T08:00:03Z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